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5" r:id="rId1"/>
  </p:sldMasterIdLst>
  <p:notesMasterIdLst>
    <p:notesMasterId r:id="rId33"/>
  </p:notesMasterIdLst>
  <p:sldIdLst>
    <p:sldId id="256" r:id="rId2"/>
    <p:sldId id="257" r:id="rId3"/>
    <p:sldId id="363" r:id="rId4"/>
    <p:sldId id="350" r:id="rId5"/>
    <p:sldId id="362" r:id="rId6"/>
    <p:sldId id="361" r:id="rId7"/>
    <p:sldId id="364" r:id="rId8"/>
    <p:sldId id="370" r:id="rId9"/>
    <p:sldId id="371" r:id="rId10"/>
    <p:sldId id="372" r:id="rId11"/>
    <p:sldId id="367" r:id="rId12"/>
    <p:sldId id="369" r:id="rId13"/>
    <p:sldId id="395" r:id="rId14"/>
    <p:sldId id="396" r:id="rId15"/>
    <p:sldId id="390" r:id="rId16"/>
    <p:sldId id="388" r:id="rId17"/>
    <p:sldId id="277" r:id="rId18"/>
    <p:sldId id="391" r:id="rId19"/>
    <p:sldId id="393" r:id="rId20"/>
    <p:sldId id="394" r:id="rId21"/>
    <p:sldId id="397" r:id="rId22"/>
    <p:sldId id="368" r:id="rId23"/>
    <p:sldId id="398" r:id="rId24"/>
    <p:sldId id="373" r:id="rId25"/>
    <p:sldId id="375" r:id="rId26"/>
    <p:sldId id="365" r:id="rId27"/>
    <p:sldId id="374" r:id="rId28"/>
    <p:sldId id="366" r:id="rId29"/>
    <p:sldId id="385" r:id="rId30"/>
    <p:sldId id="384" r:id="rId31"/>
    <p:sldId id="37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5" autoAdjust="0"/>
    <p:restoredTop sz="83989"/>
  </p:normalViewPr>
  <p:slideViewPr>
    <p:cSldViewPr snapToGrid="0">
      <p:cViewPr varScale="1">
        <p:scale>
          <a:sx n="88" d="100"/>
          <a:sy n="88" d="100"/>
        </p:scale>
        <p:origin x="192" y="504"/>
      </p:cViewPr>
      <p:guideLst/>
    </p:cSldViewPr>
  </p:slideViewPr>
  <p:outlineViewPr>
    <p:cViewPr>
      <p:scale>
        <a:sx n="33" d="100"/>
        <a:sy n="33" d="100"/>
      </p:scale>
      <p:origin x="0" y="-638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14607F-4A48-40DF-A1A8-B4040FB15A9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481A912-1643-4349-A3D4-95F96688CA1A}">
      <dgm:prSet/>
      <dgm:spPr/>
      <dgm:t>
        <a:bodyPr/>
        <a:lstStyle/>
        <a:p>
          <a:r>
            <a:rPr lang="en-US" dirty="0"/>
            <a:t>Supportive groups exhibit anti-rich behavior</a:t>
          </a:r>
        </a:p>
      </dgm:t>
    </dgm:pt>
    <dgm:pt modelId="{DD74FDAF-5F04-4B68-9E05-A12B74EE463E}" type="parTrans" cxnId="{29E13ADD-572C-41B6-AF0C-FE190CC38AE6}">
      <dgm:prSet/>
      <dgm:spPr/>
      <dgm:t>
        <a:bodyPr/>
        <a:lstStyle/>
        <a:p>
          <a:endParaRPr lang="en-US"/>
        </a:p>
      </dgm:t>
    </dgm:pt>
    <dgm:pt modelId="{B7A0EB38-F7C1-4C30-8AF3-B54BD0669F62}" type="sibTrans" cxnId="{29E13ADD-572C-41B6-AF0C-FE190CC38AE6}">
      <dgm:prSet/>
      <dgm:spPr/>
      <dgm:t>
        <a:bodyPr/>
        <a:lstStyle/>
        <a:p>
          <a:endParaRPr lang="en-US"/>
        </a:p>
      </dgm:t>
    </dgm:pt>
    <dgm:pt modelId="{5132BE73-7AC5-4B28-88C8-6E98E0802ED5}">
      <dgm:prSet/>
      <dgm:spPr/>
      <dgm:t>
        <a:bodyPr/>
        <a:lstStyle/>
        <a:p>
          <a:r>
            <a:rPr lang="en-US" dirty="0"/>
            <a:t>Supportive users evolve over time</a:t>
          </a:r>
        </a:p>
      </dgm:t>
    </dgm:pt>
    <dgm:pt modelId="{1705844E-7DA4-4916-B0D3-01EB6809E2E8}" type="parTrans" cxnId="{7CBB9CAA-C78E-4C74-87B4-CBB075F31DE2}">
      <dgm:prSet/>
      <dgm:spPr/>
      <dgm:t>
        <a:bodyPr/>
        <a:lstStyle/>
        <a:p>
          <a:endParaRPr lang="en-US"/>
        </a:p>
      </dgm:t>
    </dgm:pt>
    <dgm:pt modelId="{4738DEC2-B515-4FB2-A085-1DCD5FCDBC09}" type="sibTrans" cxnId="{7CBB9CAA-C78E-4C74-87B4-CBB075F31DE2}">
      <dgm:prSet/>
      <dgm:spPr/>
      <dgm:t>
        <a:bodyPr/>
        <a:lstStyle/>
        <a:p>
          <a:endParaRPr lang="en-US"/>
        </a:p>
      </dgm:t>
    </dgm:pt>
    <dgm:pt modelId="{D556CC1D-3B5C-4F35-81D5-6EEEA7BDF130}">
      <dgm:prSet/>
      <dgm:spPr/>
      <dgm:t>
        <a:bodyPr/>
        <a:lstStyle/>
        <a:p>
          <a:r>
            <a:rPr lang="en-US" dirty="0"/>
            <a:t>Supportive users bridge triadic closures</a:t>
          </a:r>
        </a:p>
      </dgm:t>
    </dgm:pt>
    <dgm:pt modelId="{FE01434A-229A-473A-B9A4-153F052CD11E}" type="parTrans" cxnId="{7927C076-CD29-4440-AB64-1F62EE91EF64}">
      <dgm:prSet/>
      <dgm:spPr/>
      <dgm:t>
        <a:bodyPr/>
        <a:lstStyle/>
        <a:p>
          <a:endParaRPr lang="en-US"/>
        </a:p>
      </dgm:t>
    </dgm:pt>
    <dgm:pt modelId="{868D01BD-8E1C-43E0-B382-7470CCCFA5A7}" type="sibTrans" cxnId="{7927C076-CD29-4440-AB64-1F62EE91EF64}">
      <dgm:prSet/>
      <dgm:spPr/>
      <dgm:t>
        <a:bodyPr/>
        <a:lstStyle/>
        <a:p>
          <a:endParaRPr lang="en-US"/>
        </a:p>
      </dgm:t>
    </dgm:pt>
    <dgm:pt modelId="{D1BDB8C6-5CD1-463E-A372-84A6C3356D4C}">
      <dgm:prSet/>
      <dgm:spPr/>
      <dgm:t>
        <a:bodyPr/>
        <a:lstStyle/>
        <a:p>
          <a:r>
            <a:rPr lang="en-US" dirty="0"/>
            <a:t>Supportive conversations are user (OP) centric</a:t>
          </a:r>
        </a:p>
      </dgm:t>
    </dgm:pt>
    <dgm:pt modelId="{35B942A0-6A3B-4C8A-BCDC-0BFFC9438812}" type="parTrans" cxnId="{F85723AF-A1C8-4EED-A888-5EC67A0133B4}">
      <dgm:prSet/>
      <dgm:spPr/>
      <dgm:t>
        <a:bodyPr/>
        <a:lstStyle/>
        <a:p>
          <a:endParaRPr lang="en-US"/>
        </a:p>
      </dgm:t>
    </dgm:pt>
    <dgm:pt modelId="{60DD1CCB-CC2E-47EF-92E8-09C3F3815DA5}" type="sibTrans" cxnId="{F85723AF-A1C8-4EED-A888-5EC67A0133B4}">
      <dgm:prSet/>
      <dgm:spPr/>
      <dgm:t>
        <a:bodyPr/>
        <a:lstStyle/>
        <a:p>
          <a:endParaRPr lang="en-US"/>
        </a:p>
      </dgm:t>
    </dgm:pt>
    <dgm:pt modelId="{38188313-12E1-430D-B819-796FA5867980}">
      <dgm:prSet/>
      <dgm:spPr/>
      <dgm:t>
        <a:bodyPr/>
        <a:lstStyle/>
        <a:p>
          <a:r>
            <a:rPr lang="en-US" dirty="0"/>
            <a:t>Supportive conversations exhibit urgency, low digression and topical alignment</a:t>
          </a:r>
        </a:p>
      </dgm:t>
    </dgm:pt>
    <dgm:pt modelId="{A788FBA7-C094-40FB-862D-1242C81CA15B}" type="parTrans" cxnId="{88F5147E-777F-4879-9430-FF96DFDAE947}">
      <dgm:prSet/>
      <dgm:spPr/>
      <dgm:t>
        <a:bodyPr/>
        <a:lstStyle/>
        <a:p>
          <a:endParaRPr lang="en-US"/>
        </a:p>
      </dgm:t>
    </dgm:pt>
    <dgm:pt modelId="{C4033767-275C-4356-881D-A4955C70E82A}" type="sibTrans" cxnId="{88F5147E-777F-4879-9430-FF96DFDAE947}">
      <dgm:prSet/>
      <dgm:spPr/>
      <dgm:t>
        <a:bodyPr/>
        <a:lstStyle/>
        <a:p>
          <a:endParaRPr lang="en-US"/>
        </a:p>
      </dgm:t>
    </dgm:pt>
    <dgm:pt modelId="{A695C828-D140-3949-8F8D-A16E3331DC93}">
      <dgm:prSet/>
      <dgm:spPr/>
      <dgm:t>
        <a:bodyPr/>
        <a:lstStyle/>
        <a:p>
          <a:r>
            <a:rPr lang="en-GB" dirty="0"/>
            <a:t>A new technique to perform triadic census around user roles</a:t>
          </a:r>
        </a:p>
      </dgm:t>
    </dgm:pt>
    <dgm:pt modelId="{EB7EF16D-0FE1-CB45-A948-CFBCD745AA92}" type="parTrans" cxnId="{26D2816A-0511-4A40-BC8E-646CD372FFE5}">
      <dgm:prSet/>
      <dgm:spPr/>
      <dgm:t>
        <a:bodyPr/>
        <a:lstStyle/>
        <a:p>
          <a:endParaRPr lang="en-GB"/>
        </a:p>
      </dgm:t>
    </dgm:pt>
    <dgm:pt modelId="{E95157A6-2276-7F49-89C5-6A991BB9D95B}" type="sibTrans" cxnId="{26D2816A-0511-4A40-BC8E-646CD372FFE5}">
      <dgm:prSet/>
      <dgm:spPr/>
      <dgm:t>
        <a:bodyPr/>
        <a:lstStyle/>
        <a:p>
          <a:endParaRPr lang="en-GB"/>
        </a:p>
      </dgm:t>
    </dgm:pt>
    <dgm:pt modelId="{96A0E3FD-29E8-2045-A8B8-CE12144EC26F}" type="pres">
      <dgm:prSet presAssocID="{C814607F-4A48-40DF-A1A8-B4040FB15A9F}" presName="vert0" presStyleCnt="0">
        <dgm:presLayoutVars>
          <dgm:dir/>
          <dgm:animOne val="branch"/>
          <dgm:animLvl val="lvl"/>
        </dgm:presLayoutVars>
      </dgm:prSet>
      <dgm:spPr/>
    </dgm:pt>
    <dgm:pt modelId="{AF7B828E-5A07-B84A-89EF-91A641F5A4DF}" type="pres">
      <dgm:prSet presAssocID="{C481A912-1643-4349-A3D4-95F96688CA1A}" presName="thickLine" presStyleLbl="alignNode1" presStyleIdx="0" presStyleCnt="6"/>
      <dgm:spPr/>
    </dgm:pt>
    <dgm:pt modelId="{1814E919-DF61-7746-9F72-CFDDE318EDA5}" type="pres">
      <dgm:prSet presAssocID="{C481A912-1643-4349-A3D4-95F96688CA1A}" presName="horz1" presStyleCnt="0"/>
      <dgm:spPr/>
    </dgm:pt>
    <dgm:pt modelId="{7C07A966-E953-9345-9E17-EAA7ED5202AC}" type="pres">
      <dgm:prSet presAssocID="{C481A912-1643-4349-A3D4-95F96688CA1A}" presName="tx1" presStyleLbl="revTx" presStyleIdx="0" presStyleCnt="6"/>
      <dgm:spPr/>
    </dgm:pt>
    <dgm:pt modelId="{2183F029-9CE5-1345-A2A7-7F716307E7E2}" type="pres">
      <dgm:prSet presAssocID="{C481A912-1643-4349-A3D4-95F96688CA1A}" presName="vert1" presStyleCnt="0"/>
      <dgm:spPr/>
    </dgm:pt>
    <dgm:pt modelId="{7DD7E415-FB50-7141-A35B-0645452AB4BF}" type="pres">
      <dgm:prSet presAssocID="{5132BE73-7AC5-4B28-88C8-6E98E0802ED5}" presName="thickLine" presStyleLbl="alignNode1" presStyleIdx="1" presStyleCnt="6"/>
      <dgm:spPr/>
    </dgm:pt>
    <dgm:pt modelId="{482C67C4-5BCB-DF43-A135-DF692BE520CC}" type="pres">
      <dgm:prSet presAssocID="{5132BE73-7AC5-4B28-88C8-6E98E0802ED5}" presName="horz1" presStyleCnt="0"/>
      <dgm:spPr/>
    </dgm:pt>
    <dgm:pt modelId="{C49E7705-334F-B44D-8A30-858BD3E8262C}" type="pres">
      <dgm:prSet presAssocID="{5132BE73-7AC5-4B28-88C8-6E98E0802ED5}" presName="tx1" presStyleLbl="revTx" presStyleIdx="1" presStyleCnt="6"/>
      <dgm:spPr/>
    </dgm:pt>
    <dgm:pt modelId="{1DE6CEBF-293D-0F45-AA85-66D7F4C76E1F}" type="pres">
      <dgm:prSet presAssocID="{5132BE73-7AC5-4B28-88C8-6E98E0802ED5}" presName="vert1" presStyleCnt="0"/>
      <dgm:spPr/>
    </dgm:pt>
    <dgm:pt modelId="{6AAF4051-C62F-C74F-A527-F3F2F4FDE61C}" type="pres">
      <dgm:prSet presAssocID="{D556CC1D-3B5C-4F35-81D5-6EEEA7BDF130}" presName="thickLine" presStyleLbl="alignNode1" presStyleIdx="2" presStyleCnt="6"/>
      <dgm:spPr/>
    </dgm:pt>
    <dgm:pt modelId="{548CC298-C690-784A-A5FC-EBC02C5C6ECE}" type="pres">
      <dgm:prSet presAssocID="{D556CC1D-3B5C-4F35-81D5-6EEEA7BDF130}" presName="horz1" presStyleCnt="0"/>
      <dgm:spPr/>
    </dgm:pt>
    <dgm:pt modelId="{683A269A-BCEC-2846-B1A4-69ABEA97315F}" type="pres">
      <dgm:prSet presAssocID="{D556CC1D-3B5C-4F35-81D5-6EEEA7BDF130}" presName="tx1" presStyleLbl="revTx" presStyleIdx="2" presStyleCnt="6"/>
      <dgm:spPr/>
    </dgm:pt>
    <dgm:pt modelId="{939163C7-26E9-5B41-8E12-BA022802B42F}" type="pres">
      <dgm:prSet presAssocID="{D556CC1D-3B5C-4F35-81D5-6EEEA7BDF130}" presName="vert1" presStyleCnt="0"/>
      <dgm:spPr/>
    </dgm:pt>
    <dgm:pt modelId="{BA6D5078-54DC-3846-9EEC-D96C6E84F432}" type="pres">
      <dgm:prSet presAssocID="{D1BDB8C6-5CD1-463E-A372-84A6C3356D4C}" presName="thickLine" presStyleLbl="alignNode1" presStyleIdx="3" presStyleCnt="6"/>
      <dgm:spPr/>
    </dgm:pt>
    <dgm:pt modelId="{A5B09BF2-2E16-9C4B-8C98-3E1908CC2C19}" type="pres">
      <dgm:prSet presAssocID="{D1BDB8C6-5CD1-463E-A372-84A6C3356D4C}" presName="horz1" presStyleCnt="0"/>
      <dgm:spPr/>
    </dgm:pt>
    <dgm:pt modelId="{BE6B44C2-2A15-3447-8CF3-63A0AD7C8AD4}" type="pres">
      <dgm:prSet presAssocID="{D1BDB8C6-5CD1-463E-A372-84A6C3356D4C}" presName="tx1" presStyleLbl="revTx" presStyleIdx="3" presStyleCnt="6"/>
      <dgm:spPr/>
    </dgm:pt>
    <dgm:pt modelId="{0BE4F6A7-BAED-034C-9C65-7DD680EA196D}" type="pres">
      <dgm:prSet presAssocID="{D1BDB8C6-5CD1-463E-A372-84A6C3356D4C}" presName="vert1" presStyleCnt="0"/>
      <dgm:spPr/>
    </dgm:pt>
    <dgm:pt modelId="{10A767EF-6692-D640-8CF2-7028852E5F4F}" type="pres">
      <dgm:prSet presAssocID="{38188313-12E1-430D-B819-796FA5867980}" presName="thickLine" presStyleLbl="alignNode1" presStyleIdx="4" presStyleCnt="6"/>
      <dgm:spPr/>
    </dgm:pt>
    <dgm:pt modelId="{8B1AAC36-1C85-BD40-8834-70ACA45499CF}" type="pres">
      <dgm:prSet presAssocID="{38188313-12E1-430D-B819-796FA5867980}" presName="horz1" presStyleCnt="0"/>
      <dgm:spPr/>
    </dgm:pt>
    <dgm:pt modelId="{3220E89C-BAD7-8F4B-8516-E3789FCA0F61}" type="pres">
      <dgm:prSet presAssocID="{38188313-12E1-430D-B819-796FA5867980}" presName="tx1" presStyleLbl="revTx" presStyleIdx="4" presStyleCnt="6"/>
      <dgm:spPr/>
    </dgm:pt>
    <dgm:pt modelId="{622719F9-7848-CF4D-B8F1-C6AD978F1ABD}" type="pres">
      <dgm:prSet presAssocID="{38188313-12E1-430D-B819-796FA5867980}" presName="vert1" presStyleCnt="0"/>
      <dgm:spPr/>
    </dgm:pt>
    <dgm:pt modelId="{10892F9A-1D0A-9140-BD79-F14C229E39EE}" type="pres">
      <dgm:prSet presAssocID="{A695C828-D140-3949-8F8D-A16E3331DC93}" presName="thickLine" presStyleLbl="alignNode1" presStyleIdx="5" presStyleCnt="6"/>
      <dgm:spPr/>
    </dgm:pt>
    <dgm:pt modelId="{FF605DAE-60E2-CF48-BE9D-68A721AD0415}" type="pres">
      <dgm:prSet presAssocID="{A695C828-D140-3949-8F8D-A16E3331DC93}" presName="horz1" presStyleCnt="0"/>
      <dgm:spPr/>
    </dgm:pt>
    <dgm:pt modelId="{F4F308AC-A4BC-EE41-AF80-9E530EE1736C}" type="pres">
      <dgm:prSet presAssocID="{A695C828-D140-3949-8F8D-A16E3331DC93}" presName="tx1" presStyleLbl="revTx" presStyleIdx="5" presStyleCnt="6"/>
      <dgm:spPr/>
    </dgm:pt>
    <dgm:pt modelId="{D6469B1A-CCBD-494F-A0E4-A7F75510A2B5}" type="pres">
      <dgm:prSet presAssocID="{A695C828-D140-3949-8F8D-A16E3331DC93}" presName="vert1" presStyleCnt="0"/>
      <dgm:spPr/>
    </dgm:pt>
  </dgm:ptLst>
  <dgm:cxnLst>
    <dgm:cxn modelId="{8C7BE00F-D3AA-5942-9B24-AC933516CF91}" type="presOf" srcId="{D556CC1D-3B5C-4F35-81D5-6EEEA7BDF130}" destId="{683A269A-BCEC-2846-B1A4-69ABEA97315F}" srcOrd="0" destOrd="0" presId="urn:microsoft.com/office/officeart/2008/layout/LinedList"/>
    <dgm:cxn modelId="{338BA72F-529F-E442-B5C6-471CE74A7D09}" type="presOf" srcId="{5132BE73-7AC5-4B28-88C8-6E98E0802ED5}" destId="{C49E7705-334F-B44D-8A30-858BD3E8262C}" srcOrd="0" destOrd="0" presId="urn:microsoft.com/office/officeart/2008/layout/LinedList"/>
    <dgm:cxn modelId="{DED4A13B-DC09-2146-96E1-FC458BDE5C60}" type="presOf" srcId="{C481A912-1643-4349-A3D4-95F96688CA1A}" destId="{7C07A966-E953-9345-9E17-EAA7ED5202AC}" srcOrd="0" destOrd="0" presId="urn:microsoft.com/office/officeart/2008/layout/LinedList"/>
    <dgm:cxn modelId="{26D2816A-0511-4A40-BC8E-646CD372FFE5}" srcId="{C814607F-4A48-40DF-A1A8-B4040FB15A9F}" destId="{A695C828-D140-3949-8F8D-A16E3331DC93}" srcOrd="5" destOrd="0" parTransId="{EB7EF16D-0FE1-CB45-A948-CFBCD745AA92}" sibTransId="{E95157A6-2276-7F49-89C5-6A991BB9D95B}"/>
    <dgm:cxn modelId="{258E2673-BF35-7A49-8508-0AC55A283793}" type="presOf" srcId="{A695C828-D140-3949-8F8D-A16E3331DC93}" destId="{F4F308AC-A4BC-EE41-AF80-9E530EE1736C}" srcOrd="0" destOrd="0" presId="urn:microsoft.com/office/officeart/2008/layout/LinedList"/>
    <dgm:cxn modelId="{7927C076-CD29-4440-AB64-1F62EE91EF64}" srcId="{C814607F-4A48-40DF-A1A8-B4040FB15A9F}" destId="{D556CC1D-3B5C-4F35-81D5-6EEEA7BDF130}" srcOrd="2" destOrd="0" parTransId="{FE01434A-229A-473A-B9A4-153F052CD11E}" sibTransId="{868D01BD-8E1C-43E0-B382-7470CCCFA5A7}"/>
    <dgm:cxn modelId="{88F5147E-777F-4879-9430-FF96DFDAE947}" srcId="{C814607F-4A48-40DF-A1A8-B4040FB15A9F}" destId="{38188313-12E1-430D-B819-796FA5867980}" srcOrd="4" destOrd="0" parTransId="{A788FBA7-C094-40FB-862D-1242C81CA15B}" sibTransId="{C4033767-275C-4356-881D-A4955C70E82A}"/>
    <dgm:cxn modelId="{7CBB9CAA-C78E-4C74-87B4-CBB075F31DE2}" srcId="{C814607F-4A48-40DF-A1A8-B4040FB15A9F}" destId="{5132BE73-7AC5-4B28-88C8-6E98E0802ED5}" srcOrd="1" destOrd="0" parTransId="{1705844E-7DA4-4916-B0D3-01EB6809E2E8}" sibTransId="{4738DEC2-B515-4FB2-A085-1DCD5FCDBC09}"/>
    <dgm:cxn modelId="{F85723AF-A1C8-4EED-A888-5EC67A0133B4}" srcId="{C814607F-4A48-40DF-A1A8-B4040FB15A9F}" destId="{D1BDB8C6-5CD1-463E-A372-84A6C3356D4C}" srcOrd="3" destOrd="0" parTransId="{35B942A0-6A3B-4C8A-BCDC-0BFFC9438812}" sibTransId="{60DD1CCB-CC2E-47EF-92E8-09C3F3815DA5}"/>
    <dgm:cxn modelId="{A516A8B9-D77C-E24A-A4BB-4C7665EC7715}" type="presOf" srcId="{38188313-12E1-430D-B819-796FA5867980}" destId="{3220E89C-BAD7-8F4B-8516-E3789FCA0F61}" srcOrd="0" destOrd="0" presId="urn:microsoft.com/office/officeart/2008/layout/LinedList"/>
    <dgm:cxn modelId="{31E8E5DA-A793-D84A-A4BA-6B3D3342E3EE}" type="presOf" srcId="{C814607F-4A48-40DF-A1A8-B4040FB15A9F}" destId="{96A0E3FD-29E8-2045-A8B8-CE12144EC26F}" srcOrd="0" destOrd="0" presId="urn:microsoft.com/office/officeart/2008/layout/LinedList"/>
    <dgm:cxn modelId="{29E13ADD-572C-41B6-AF0C-FE190CC38AE6}" srcId="{C814607F-4A48-40DF-A1A8-B4040FB15A9F}" destId="{C481A912-1643-4349-A3D4-95F96688CA1A}" srcOrd="0" destOrd="0" parTransId="{DD74FDAF-5F04-4B68-9E05-A12B74EE463E}" sibTransId="{B7A0EB38-F7C1-4C30-8AF3-B54BD0669F62}"/>
    <dgm:cxn modelId="{3F6B7DFA-ED50-A74C-A7FF-790804AA34AB}" type="presOf" srcId="{D1BDB8C6-5CD1-463E-A372-84A6C3356D4C}" destId="{BE6B44C2-2A15-3447-8CF3-63A0AD7C8AD4}" srcOrd="0" destOrd="0" presId="urn:microsoft.com/office/officeart/2008/layout/LinedList"/>
    <dgm:cxn modelId="{828E9742-891C-EF42-BC60-AD0AA36B8958}" type="presParOf" srcId="{96A0E3FD-29E8-2045-A8B8-CE12144EC26F}" destId="{AF7B828E-5A07-B84A-89EF-91A641F5A4DF}" srcOrd="0" destOrd="0" presId="urn:microsoft.com/office/officeart/2008/layout/LinedList"/>
    <dgm:cxn modelId="{908B28CE-2D9D-3149-8CE4-C00439AF2465}" type="presParOf" srcId="{96A0E3FD-29E8-2045-A8B8-CE12144EC26F}" destId="{1814E919-DF61-7746-9F72-CFDDE318EDA5}" srcOrd="1" destOrd="0" presId="urn:microsoft.com/office/officeart/2008/layout/LinedList"/>
    <dgm:cxn modelId="{82743C36-6029-EA4D-B6A8-54F886A6B4C7}" type="presParOf" srcId="{1814E919-DF61-7746-9F72-CFDDE318EDA5}" destId="{7C07A966-E953-9345-9E17-EAA7ED5202AC}" srcOrd="0" destOrd="0" presId="urn:microsoft.com/office/officeart/2008/layout/LinedList"/>
    <dgm:cxn modelId="{D67C4801-DB6C-1244-AD53-3EC689C73C67}" type="presParOf" srcId="{1814E919-DF61-7746-9F72-CFDDE318EDA5}" destId="{2183F029-9CE5-1345-A2A7-7F716307E7E2}" srcOrd="1" destOrd="0" presId="urn:microsoft.com/office/officeart/2008/layout/LinedList"/>
    <dgm:cxn modelId="{EA43FB48-349C-4C4B-9243-B073A8BD26AB}" type="presParOf" srcId="{96A0E3FD-29E8-2045-A8B8-CE12144EC26F}" destId="{7DD7E415-FB50-7141-A35B-0645452AB4BF}" srcOrd="2" destOrd="0" presId="urn:microsoft.com/office/officeart/2008/layout/LinedList"/>
    <dgm:cxn modelId="{8D1F79CB-A08A-1841-8EEC-EED98E1FC1A1}" type="presParOf" srcId="{96A0E3FD-29E8-2045-A8B8-CE12144EC26F}" destId="{482C67C4-5BCB-DF43-A135-DF692BE520CC}" srcOrd="3" destOrd="0" presId="urn:microsoft.com/office/officeart/2008/layout/LinedList"/>
    <dgm:cxn modelId="{5D4AC3A9-6EBC-D041-A713-54EB6DEA50AF}" type="presParOf" srcId="{482C67C4-5BCB-DF43-A135-DF692BE520CC}" destId="{C49E7705-334F-B44D-8A30-858BD3E8262C}" srcOrd="0" destOrd="0" presId="urn:microsoft.com/office/officeart/2008/layout/LinedList"/>
    <dgm:cxn modelId="{22DBE848-845D-8B4A-9FDB-06A3485D0E08}" type="presParOf" srcId="{482C67C4-5BCB-DF43-A135-DF692BE520CC}" destId="{1DE6CEBF-293D-0F45-AA85-66D7F4C76E1F}" srcOrd="1" destOrd="0" presId="urn:microsoft.com/office/officeart/2008/layout/LinedList"/>
    <dgm:cxn modelId="{88B159E0-FCB0-DC4B-9E23-F914AB571B97}" type="presParOf" srcId="{96A0E3FD-29E8-2045-A8B8-CE12144EC26F}" destId="{6AAF4051-C62F-C74F-A527-F3F2F4FDE61C}" srcOrd="4" destOrd="0" presId="urn:microsoft.com/office/officeart/2008/layout/LinedList"/>
    <dgm:cxn modelId="{4BDEDE6F-A913-124E-ADFC-A26FFD0B6AC3}" type="presParOf" srcId="{96A0E3FD-29E8-2045-A8B8-CE12144EC26F}" destId="{548CC298-C690-784A-A5FC-EBC02C5C6ECE}" srcOrd="5" destOrd="0" presId="urn:microsoft.com/office/officeart/2008/layout/LinedList"/>
    <dgm:cxn modelId="{342F8C9E-9053-D144-9217-666BC55BB2BB}" type="presParOf" srcId="{548CC298-C690-784A-A5FC-EBC02C5C6ECE}" destId="{683A269A-BCEC-2846-B1A4-69ABEA97315F}" srcOrd="0" destOrd="0" presId="urn:microsoft.com/office/officeart/2008/layout/LinedList"/>
    <dgm:cxn modelId="{93CF56ED-882B-5742-8EDE-52623B906775}" type="presParOf" srcId="{548CC298-C690-784A-A5FC-EBC02C5C6ECE}" destId="{939163C7-26E9-5B41-8E12-BA022802B42F}" srcOrd="1" destOrd="0" presId="urn:microsoft.com/office/officeart/2008/layout/LinedList"/>
    <dgm:cxn modelId="{419F1B44-FD06-ED41-9BDE-A8D717DA35AD}" type="presParOf" srcId="{96A0E3FD-29E8-2045-A8B8-CE12144EC26F}" destId="{BA6D5078-54DC-3846-9EEC-D96C6E84F432}" srcOrd="6" destOrd="0" presId="urn:microsoft.com/office/officeart/2008/layout/LinedList"/>
    <dgm:cxn modelId="{D4C068EE-43FF-7B4E-A677-C011CB04C1DE}" type="presParOf" srcId="{96A0E3FD-29E8-2045-A8B8-CE12144EC26F}" destId="{A5B09BF2-2E16-9C4B-8C98-3E1908CC2C19}" srcOrd="7" destOrd="0" presId="urn:microsoft.com/office/officeart/2008/layout/LinedList"/>
    <dgm:cxn modelId="{6F09E353-0AB5-354D-98C2-1BFC2555DD5A}" type="presParOf" srcId="{A5B09BF2-2E16-9C4B-8C98-3E1908CC2C19}" destId="{BE6B44C2-2A15-3447-8CF3-63A0AD7C8AD4}" srcOrd="0" destOrd="0" presId="urn:microsoft.com/office/officeart/2008/layout/LinedList"/>
    <dgm:cxn modelId="{AA57593F-88EA-9E41-91AE-16F304A8F810}" type="presParOf" srcId="{A5B09BF2-2E16-9C4B-8C98-3E1908CC2C19}" destId="{0BE4F6A7-BAED-034C-9C65-7DD680EA196D}" srcOrd="1" destOrd="0" presId="urn:microsoft.com/office/officeart/2008/layout/LinedList"/>
    <dgm:cxn modelId="{0649B79E-B261-0244-8EFD-F6F00341A5B3}" type="presParOf" srcId="{96A0E3FD-29E8-2045-A8B8-CE12144EC26F}" destId="{10A767EF-6692-D640-8CF2-7028852E5F4F}" srcOrd="8" destOrd="0" presId="urn:microsoft.com/office/officeart/2008/layout/LinedList"/>
    <dgm:cxn modelId="{4B5CCBC0-C568-A643-AEDA-1132DE35B4DE}" type="presParOf" srcId="{96A0E3FD-29E8-2045-A8B8-CE12144EC26F}" destId="{8B1AAC36-1C85-BD40-8834-70ACA45499CF}" srcOrd="9" destOrd="0" presId="urn:microsoft.com/office/officeart/2008/layout/LinedList"/>
    <dgm:cxn modelId="{13CE10BD-63AB-814B-925C-7E92ED5919FA}" type="presParOf" srcId="{8B1AAC36-1C85-BD40-8834-70ACA45499CF}" destId="{3220E89C-BAD7-8F4B-8516-E3789FCA0F61}" srcOrd="0" destOrd="0" presId="urn:microsoft.com/office/officeart/2008/layout/LinedList"/>
    <dgm:cxn modelId="{E7DBA1F7-7489-FF41-BDFB-589CC11EE1A1}" type="presParOf" srcId="{8B1AAC36-1C85-BD40-8834-70ACA45499CF}" destId="{622719F9-7848-CF4D-B8F1-C6AD978F1ABD}" srcOrd="1" destOrd="0" presId="urn:microsoft.com/office/officeart/2008/layout/LinedList"/>
    <dgm:cxn modelId="{58EB2DC5-D488-F646-A056-F41575997B60}" type="presParOf" srcId="{96A0E3FD-29E8-2045-A8B8-CE12144EC26F}" destId="{10892F9A-1D0A-9140-BD79-F14C229E39EE}" srcOrd="10" destOrd="0" presId="urn:microsoft.com/office/officeart/2008/layout/LinedList"/>
    <dgm:cxn modelId="{C1FAF253-C05A-184F-B0E6-91B7A965E7EA}" type="presParOf" srcId="{96A0E3FD-29E8-2045-A8B8-CE12144EC26F}" destId="{FF605DAE-60E2-CF48-BE9D-68A721AD0415}" srcOrd="11" destOrd="0" presId="urn:microsoft.com/office/officeart/2008/layout/LinedList"/>
    <dgm:cxn modelId="{822B221D-EFF8-CB4C-886A-873E0839BA2B}" type="presParOf" srcId="{FF605DAE-60E2-CF48-BE9D-68A721AD0415}" destId="{F4F308AC-A4BC-EE41-AF80-9E530EE1736C}" srcOrd="0" destOrd="0" presId="urn:microsoft.com/office/officeart/2008/layout/LinedList"/>
    <dgm:cxn modelId="{D0AE04D8-E7A7-F445-A799-0AE3154FD482}" type="presParOf" srcId="{FF605DAE-60E2-CF48-BE9D-68A721AD0415}" destId="{D6469B1A-CCBD-494F-A0E4-A7F75510A2B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6587A8-5327-465B-94CC-C1E7559331C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5179154-1DD1-4496-966A-DE1C42E77283}">
      <dgm:prSet/>
      <dgm:spPr/>
      <dgm:t>
        <a:bodyPr/>
        <a:lstStyle/>
        <a:p>
          <a:r>
            <a:rPr lang="en-US"/>
            <a:t>Green spaces</a:t>
          </a:r>
        </a:p>
      </dgm:t>
    </dgm:pt>
    <dgm:pt modelId="{7F4C311A-2DA3-47BD-98A8-A9F6A627EAB0}" type="parTrans" cxnId="{2D6E12FE-04A9-49FB-AA63-62F572300008}">
      <dgm:prSet/>
      <dgm:spPr/>
      <dgm:t>
        <a:bodyPr/>
        <a:lstStyle/>
        <a:p>
          <a:endParaRPr lang="en-US"/>
        </a:p>
      </dgm:t>
    </dgm:pt>
    <dgm:pt modelId="{145F1253-D611-49CE-AE00-512439C424B1}" type="sibTrans" cxnId="{2D6E12FE-04A9-49FB-AA63-62F572300008}">
      <dgm:prSet/>
      <dgm:spPr/>
      <dgm:t>
        <a:bodyPr/>
        <a:lstStyle/>
        <a:p>
          <a:endParaRPr lang="en-US"/>
        </a:p>
      </dgm:t>
    </dgm:pt>
    <dgm:pt modelId="{B8F87716-BFB4-4F1D-9711-CE82D9ADC44C}">
      <dgm:prSet/>
      <dgm:spPr/>
      <dgm:t>
        <a:bodyPr/>
        <a:lstStyle/>
        <a:p>
          <a:r>
            <a:rPr lang="en-US"/>
            <a:t>Computed using SegNet segmentation</a:t>
          </a:r>
        </a:p>
      </dgm:t>
    </dgm:pt>
    <dgm:pt modelId="{165769CB-9986-4EB5-9E41-CF9CC33C7C52}" type="parTrans" cxnId="{2B605E2B-63C4-41A1-BB4A-5182325AA37A}">
      <dgm:prSet/>
      <dgm:spPr/>
      <dgm:t>
        <a:bodyPr/>
        <a:lstStyle/>
        <a:p>
          <a:endParaRPr lang="en-US"/>
        </a:p>
      </dgm:t>
    </dgm:pt>
    <dgm:pt modelId="{CA53E8C4-8A7E-4E7F-9AE9-D685A6FFD892}" type="sibTrans" cxnId="{2B605E2B-63C4-41A1-BB4A-5182325AA37A}">
      <dgm:prSet/>
      <dgm:spPr/>
      <dgm:t>
        <a:bodyPr/>
        <a:lstStyle/>
        <a:p>
          <a:endParaRPr lang="en-US"/>
        </a:p>
      </dgm:t>
    </dgm:pt>
    <dgm:pt modelId="{5F39BDF8-6DDA-471F-AF50-4C871CE17D52}">
      <dgm:prSet/>
      <dgm:spPr/>
      <dgm:t>
        <a:bodyPr/>
        <a:lstStyle/>
        <a:p>
          <a:r>
            <a:rPr lang="en-US"/>
            <a:t>Walkability</a:t>
          </a:r>
        </a:p>
      </dgm:t>
    </dgm:pt>
    <dgm:pt modelId="{3998E0C1-D2CD-49AC-900D-7E486A9B787D}" type="parTrans" cxnId="{C7478D25-C1F5-4C98-A464-0D34D5899F58}">
      <dgm:prSet/>
      <dgm:spPr/>
      <dgm:t>
        <a:bodyPr/>
        <a:lstStyle/>
        <a:p>
          <a:endParaRPr lang="en-US"/>
        </a:p>
      </dgm:t>
    </dgm:pt>
    <dgm:pt modelId="{4D709864-C875-404E-8C26-A541D44A2421}" type="sibTrans" cxnId="{C7478D25-C1F5-4C98-A464-0D34D5899F58}">
      <dgm:prSet/>
      <dgm:spPr/>
      <dgm:t>
        <a:bodyPr/>
        <a:lstStyle/>
        <a:p>
          <a:endParaRPr lang="en-US"/>
        </a:p>
      </dgm:t>
    </dgm:pt>
    <dgm:pt modelId="{8BCE797F-ECD7-423A-9373-1C6282A0A44D}">
      <dgm:prSet/>
      <dgm:spPr/>
      <dgm:t>
        <a:bodyPr/>
        <a:lstStyle/>
        <a:p>
          <a:r>
            <a:rPr lang="en-US"/>
            <a:t>Computed using PlacesNet scene recognition</a:t>
          </a:r>
        </a:p>
      </dgm:t>
    </dgm:pt>
    <dgm:pt modelId="{C436A286-FDF7-48F6-B23D-0398DE450DAA}" type="parTrans" cxnId="{26B65CB3-FD2C-4F43-BBDC-0665E4F5536F}">
      <dgm:prSet/>
      <dgm:spPr/>
      <dgm:t>
        <a:bodyPr/>
        <a:lstStyle/>
        <a:p>
          <a:endParaRPr lang="en-US"/>
        </a:p>
      </dgm:t>
    </dgm:pt>
    <dgm:pt modelId="{96F6F908-0F32-4C23-8E84-06DF1F5F8EF0}" type="sibTrans" cxnId="{26B65CB3-FD2C-4F43-BBDC-0665E4F5536F}">
      <dgm:prSet/>
      <dgm:spPr/>
      <dgm:t>
        <a:bodyPr/>
        <a:lstStyle/>
        <a:p>
          <a:endParaRPr lang="en-US"/>
        </a:p>
      </dgm:t>
    </dgm:pt>
    <dgm:pt modelId="{389846EE-B9E5-4FC0-81BF-A062C7BBE8A5}">
      <dgm:prSet/>
      <dgm:spPr/>
      <dgm:t>
        <a:bodyPr/>
        <a:lstStyle/>
        <a:p>
          <a:r>
            <a:rPr lang="en-US"/>
            <a:t>Openness</a:t>
          </a:r>
        </a:p>
      </dgm:t>
    </dgm:pt>
    <dgm:pt modelId="{0D218FAA-9E6B-4565-8787-13A4079057F9}" type="parTrans" cxnId="{BC66CC32-BC5B-4B17-8273-A0F47C02D670}">
      <dgm:prSet/>
      <dgm:spPr/>
      <dgm:t>
        <a:bodyPr/>
        <a:lstStyle/>
        <a:p>
          <a:endParaRPr lang="en-US"/>
        </a:p>
      </dgm:t>
    </dgm:pt>
    <dgm:pt modelId="{92C128BC-4253-4A39-90D7-5BE286215E62}" type="sibTrans" cxnId="{BC66CC32-BC5B-4B17-8273-A0F47C02D670}">
      <dgm:prSet/>
      <dgm:spPr/>
      <dgm:t>
        <a:bodyPr/>
        <a:lstStyle/>
        <a:p>
          <a:endParaRPr lang="en-US"/>
        </a:p>
      </dgm:t>
    </dgm:pt>
    <dgm:pt modelId="{5119158C-FAC7-4FEB-84B8-6E159E51F1AA}">
      <dgm:prSet/>
      <dgm:spPr/>
      <dgm:t>
        <a:bodyPr/>
        <a:lstStyle/>
        <a:p>
          <a:r>
            <a:rPr lang="en-US"/>
            <a:t>Computed using Sky pixel ratios</a:t>
          </a:r>
        </a:p>
      </dgm:t>
    </dgm:pt>
    <dgm:pt modelId="{06A82E9F-19A2-4212-AAB5-48CFDE180338}" type="parTrans" cxnId="{CCD3DB56-BD18-4939-A228-ADE182F512F1}">
      <dgm:prSet/>
      <dgm:spPr/>
      <dgm:t>
        <a:bodyPr/>
        <a:lstStyle/>
        <a:p>
          <a:endParaRPr lang="en-US"/>
        </a:p>
      </dgm:t>
    </dgm:pt>
    <dgm:pt modelId="{47297BDF-F308-48F8-B791-AB3BECD10344}" type="sibTrans" cxnId="{CCD3DB56-BD18-4939-A228-ADE182F512F1}">
      <dgm:prSet/>
      <dgm:spPr/>
      <dgm:t>
        <a:bodyPr/>
        <a:lstStyle/>
        <a:p>
          <a:endParaRPr lang="en-US"/>
        </a:p>
      </dgm:t>
    </dgm:pt>
    <dgm:pt modelId="{EA29342C-2167-483E-9DC0-F8BACCE93EA3}">
      <dgm:prSet/>
      <dgm:spPr/>
      <dgm:t>
        <a:bodyPr/>
        <a:lstStyle/>
        <a:p>
          <a:r>
            <a:rPr lang="en-US"/>
            <a:t>Complexity</a:t>
          </a:r>
        </a:p>
      </dgm:t>
    </dgm:pt>
    <dgm:pt modelId="{C5BDA03C-7A0B-47FE-B4DA-4F1EBA77F91E}" type="parTrans" cxnId="{01463B50-5EFD-43F9-9B33-3ACCD7A56CB5}">
      <dgm:prSet/>
      <dgm:spPr/>
      <dgm:t>
        <a:bodyPr/>
        <a:lstStyle/>
        <a:p>
          <a:endParaRPr lang="en-US"/>
        </a:p>
      </dgm:t>
    </dgm:pt>
    <dgm:pt modelId="{CA7EEAB7-A57A-4991-A616-76985E9C4000}" type="sibTrans" cxnId="{01463B50-5EFD-43F9-9B33-3ACCD7A56CB5}">
      <dgm:prSet/>
      <dgm:spPr/>
      <dgm:t>
        <a:bodyPr/>
        <a:lstStyle/>
        <a:p>
          <a:endParaRPr lang="en-US"/>
        </a:p>
      </dgm:t>
    </dgm:pt>
    <dgm:pt modelId="{9F921C56-5027-4872-B506-600B18D8607F}">
      <dgm:prSet/>
      <dgm:spPr/>
      <dgm:t>
        <a:bodyPr/>
        <a:lstStyle/>
        <a:p>
          <a:r>
            <a:rPr lang="en-US"/>
            <a:t>Computed using Entropy of objects</a:t>
          </a:r>
        </a:p>
      </dgm:t>
    </dgm:pt>
    <dgm:pt modelId="{54B633B2-3BAE-44A1-94FE-34E02E02928D}" type="parTrans" cxnId="{A721ABAD-6C84-468F-9500-3A09D590ED52}">
      <dgm:prSet/>
      <dgm:spPr/>
      <dgm:t>
        <a:bodyPr/>
        <a:lstStyle/>
        <a:p>
          <a:endParaRPr lang="en-US"/>
        </a:p>
      </dgm:t>
    </dgm:pt>
    <dgm:pt modelId="{370413FE-3B95-442B-AA36-E16457F4AFEE}" type="sibTrans" cxnId="{A721ABAD-6C84-468F-9500-3A09D590ED52}">
      <dgm:prSet/>
      <dgm:spPr/>
      <dgm:t>
        <a:bodyPr/>
        <a:lstStyle/>
        <a:p>
          <a:endParaRPr lang="en-US"/>
        </a:p>
      </dgm:t>
    </dgm:pt>
    <dgm:pt modelId="{B124D65C-BD6F-AA4B-87E3-26D45173BFC1}" type="pres">
      <dgm:prSet presAssocID="{016587A8-5327-465B-94CC-C1E7559331CE}" presName="linear" presStyleCnt="0">
        <dgm:presLayoutVars>
          <dgm:dir/>
          <dgm:animLvl val="lvl"/>
          <dgm:resizeHandles val="exact"/>
        </dgm:presLayoutVars>
      </dgm:prSet>
      <dgm:spPr/>
    </dgm:pt>
    <dgm:pt modelId="{006571B7-1C52-6D48-A72D-91835F3862AA}" type="pres">
      <dgm:prSet presAssocID="{65179154-1DD1-4496-966A-DE1C42E77283}" presName="parentLin" presStyleCnt="0"/>
      <dgm:spPr/>
    </dgm:pt>
    <dgm:pt modelId="{54B01F49-9FBB-3C43-B1E0-00C54C25BE6F}" type="pres">
      <dgm:prSet presAssocID="{65179154-1DD1-4496-966A-DE1C42E77283}" presName="parentLeftMargin" presStyleLbl="node1" presStyleIdx="0" presStyleCnt="4"/>
      <dgm:spPr/>
    </dgm:pt>
    <dgm:pt modelId="{0E5FD5F6-83B5-2E49-A381-8D5492EE6CF8}" type="pres">
      <dgm:prSet presAssocID="{65179154-1DD1-4496-966A-DE1C42E7728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9FAC0B2-3FFE-C045-BFC1-4A8177B77AEF}" type="pres">
      <dgm:prSet presAssocID="{65179154-1DD1-4496-966A-DE1C42E77283}" presName="negativeSpace" presStyleCnt="0"/>
      <dgm:spPr/>
    </dgm:pt>
    <dgm:pt modelId="{6DE02BC1-0194-F14A-AE7A-98D7D09C77B5}" type="pres">
      <dgm:prSet presAssocID="{65179154-1DD1-4496-966A-DE1C42E77283}" presName="childText" presStyleLbl="conFgAcc1" presStyleIdx="0" presStyleCnt="4">
        <dgm:presLayoutVars>
          <dgm:bulletEnabled val="1"/>
        </dgm:presLayoutVars>
      </dgm:prSet>
      <dgm:spPr/>
    </dgm:pt>
    <dgm:pt modelId="{065F19C4-4142-4F4D-8673-F0511AF24EC3}" type="pres">
      <dgm:prSet presAssocID="{145F1253-D611-49CE-AE00-512439C424B1}" presName="spaceBetweenRectangles" presStyleCnt="0"/>
      <dgm:spPr/>
    </dgm:pt>
    <dgm:pt modelId="{1DB0B862-1243-A04C-BC4A-6BB8072DADB5}" type="pres">
      <dgm:prSet presAssocID="{5F39BDF8-6DDA-471F-AF50-4C871CE17D52}" presName="parentLin" presStyleCnt="0"/>
      <dgm:spPr/>
    </dgm:pt>
    <dgm:pt modelId="{BEA5A829-9E96-2F48-AFE4-DDEADFADEA18}" type="pres">
      <dgm:prSet presAssocID="{5F39BDF8-6DDA-471F-AF50-4C871CE17D52}" presName="parentLeftMargin" presStyleLbl="node1" presStyleIdx="0" presStyleCnt="4"/>
      <dgm:spPr/>
    </dgm:pt>
    <dgm:pt modelId="{535E05FE-1EAE-AE4C-AA8A-0B0FF40C2E11}" type="pres">
      <dgm:prSet presAssocID="{5F39BDF8-6DDA-471F-AF50-4C871CE17D5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7BD2A68-0D85-5848-9ED5-22A2DB84F2DB}" type="pres">
      <dgm:prSet presAssocID="{5F39BDF8-6DDA-471F-AF50-4C871CE17D52}" presName="negativeSpace" presStyleCnt="0"/>
      <dgm:spPr/>
    </dgm:pt>
    <dgm:pt modelId="{EEB33044-7211-4B4D-BBCF-C73B912A0B68}" type="pres">
      <dgm:prSet presAssocID="{5F39BDF8-6DDA-471F-AF50-4C871CE17D52}" presName="childText" presStyleLbl="conFgAcc1" presStyleIdx="1" presStyleCnt="4">
        <dgm:presLayoutVars>
          <dgm:bulletEnabled val="1"/>
        </dgm:presLayoutVars>
      </dgm:prSet>
      <dgm:spPr/>
    </dgm:pt>
    <dgm:pt modelId="{142CF7B5-E5F9-B543-A45A-2DFEF0FB664B}" type="pres">
      <dgm:prSet presAssocID="{4D709864-C875-404E-8C26-A541D44A2421}" presName="spaceBetweenRectangles" presStyleCnt="0"/>
      <dgm:spPr/>
    </dgm:pt>
    <dgm:pt modelId="{8576F326-BAB2-654A-A49B-E595C8529A08}" type="pres">
      <dgm:prSet presAssocID="{389846EE-B9E5-4FC0-81BF-A062C7BBE8A5}" presName="parentLin" presStyleCnt="0"/>
      <dgm:spPr/>
    </dgm:pt>
    <dgm:pt modelId="{FC6C24EC-2EFC-1349-9463-C74057713D71}" type="pres">
      <dgm:prSet presAssocID="{389846EE-B9E5-4FC0-81BF-A062C7BBE8A5}" presName="parentLeftMargin" presStyleLbl="node1" presStyleIdx="1" presStyleCnt="4"/>
      <dgm:spPr/>
    </dgm:pt>
    <dgm:pt modelId="{84D82CEA-BD0B-1749-B6EE-82471139D7D5}" type="pres">
      <dgm:prSet presAssocID="{389846EE-B9E5-4FC0-81BF-A062C7BBE8A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B9F35B5-CB36-E041-8822-0F10DC006C75}" type="pres">
      <dgm:prSet presAssocID="{389846EE-B9E5-4FC0-81BF-A062C7BBE8A5}" presName="negativeSpace" presStyleCnt="0"/>
      <dgm:spPr/>
    </dgm:pt>
    <dgm:pt modelId="{90FAC145-13AB-F543-8725-7DE4C5C4BAA7}" type="pres">
      <dgm:prSet presAssocID="{389846EE-B9E5-4FC0-81BF-A062C7BBE8A5}" presName="childText" presStyleLbl="conFgAcc1" presStyleIdx="2" presStyleCnt="4">
        <dgm:presLayoutVars>
          <dgm:bulletEnabled val="1"/>
        </dgm:presLayoutVars>
      </dgm:prSet>
      <dgm:spPr/>
    </dgm:pt>
    <dgm:pt modelId="{410A9F1E-3D00-BF4C-B218-5EF21A141EB7}" type="pres">
      <dgm:prSet presAssocID="{92C128BC-4253-4A39-90D7-5BE286215E62}" presName="spaceBetweenRectangles" presStyleCnt="0"/>
      <dgm:spPr/>
    </dgm:pt>
    <dgm:pt modelId="{7CAD505C-8633-894C-9907-A985D90B480A}" type="pres">
      <dgm:prSet presAssocID="{EA29342C-2167-483E-9DC0-F8BACCE93EA3}" presName="parentLin" presStyleCnt="0"/>
      <dgm:spPr/>
    </dgm:pt>
    <dgm:pt modelId="{CA2C1092-0F84-C144-B955-46F8804B06E7}" type="pres">
      <dgm:prSet presAssocID="{EA29342C-2167-483E-9DC0-F8BACCE93EA3}" presName="parentLeftMargin" presStyleLbl="node1" presStyleIdx="2" presStyleCnt="4"/>
      <dgm:spPr/>
    </dgm:pt>
    <dgm:pt modelId="{98C5667B-F28D-C548-A94D-1EF261329D4F}" type="pres">
      <dgm:prSet presAssocID="{EA29342C-2167-483E-9DC0-F8BACCE93EA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18EE9D2-2C21-E64B-BF2A-BE023968DFF4}" type="pres">
      <dgm:prSet presAssocID="{EA29342C-2167-483E-9DC0-F8BACCE93EA3}" presName="negativeSpace" presStyleCnt="0"/>
      <dgm:spPr/>
    </dgm:pt>
    <dgm:pt modelId="{338B7441-8FBB-4B40-9EBC-DDE1C3351201}" type="pres">
      <dgm:prSet presAssocID="{EA29342C-2167-483E-9DC0-F8BACCE93EA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32828508-74CD-F642-A5B4-A0B7E5E4117E}" type="presOf" srcId="{389846EE-B9E5-4FC0-81BF-A062C7BBE8A5}" destId="{84D82CEA-BD0B-1749-B6EE-82471139D7D5}" srcOrd="1" destOrd="0" presId="urn:microsoft.com/office/officeart/2005/8/layout/list1"/>
    <dgm:cxn modelId="{B9D1890D-E785-FC4C-A781-404BBFC62244}" type="presOf" srcId="{8BCE797F-ECD7-423A-9373-1C6282A0A44D}" destId="{EEB33044-7211-4B4D-BBCF-C73B912A0B68}" srcOrd="0" destOrd="0" presId="urn:microsoft.com/office/officeart/2005/8/layout/list1"/>
    <dgm:cxn modelId="{C7478D25-C1F5-4C98-A464-0D34D5899F58}" srcId="{016587A8-5327-465B-94CC-C1E7559331CE}" destId="{5F39BDF8-6DDA-471F-AF50-4C871CE17D52}" srcOrd="1" destOrd="0" parTransId="{3998E0C1-D2CD-49AC-900D-7E486A9B787D}" sibTransId="{4D709864-C875-404E-8C26-A541D44A2421}"/>
    <dgm:cxn modelId="{FB7F6329-8864-7443-A4E2-95CD10A7886B}" type="presOf" srcId="{389846EE-B9E5-4FC0-81BF-A062C7BBE8A5}" destId="{FC6C24EC-2EFC-1349-9463-C74057713D71}" srcOrd="0" destOrd="0" presId="urn:microsoft.com/office/officeart/2005/8/layout/list1"/>
    <dgm:cxn modelId="{2B605E2B-63C4-41A1-BB4A-5182325AA37A}" srcId="{65179154-1DD1-4496-966A-DE1C42E77283}" destId="{B8F87716-BFB4-4F1D-9711-CE82D9ADC44C}" srcOrd="0" destOrd="0" parTransId="{165769CB-9986-4EB5-9E41-CF9CC33C7C52}" sibTransId="{CA53E8C4-8A7E-4E7F-9AE9-D685A6FFD892}"/>
    <dgm:cxn modelId="{BC66CC32-BC5B-4B17-8273-A0F47C02D670}" srcId="{016587A8-5327-465B-94CC-C1E7559331CE}" destId="{389846EE-B9E5-4FC0-81BF-A062C7BBE8A5}" srcOrd="2" destOrd="0" parTransId="{0D218FAA-9E6B-4565-8787-13A4079057F9}" sibTransId="{92C128BC-4253-4A39-90D7-5BE286215E62}"/>
    <dgm:cxn modelId="{FCDB7336-B8AD-274D-8378-45D6EFC32A20}" type="presOf" srcId="{65179154-1DD1-4496-966A-DE1C42E77283}" destId="{0E5FD5F6-83B5-2E49-A381-8D5492EE6CF8}" srcOrd="1" destOrd="0" presId="urn:microsoft.com/office/officeart/2005/8/layout/list1"/>
    <dgm:cxn modelId="{01463B50-5EFD-43F9-9B33-3ACCD7A56CB5}" srcId="{016587A8-5327-465B-94CC-C1E7559331CE}" destId="{EA29342C-2167-483E-9DC0-F8BACCE93EA3}" srcOrd="3" destOrd="0" parTransId="{C5BDA03C-7A0B-47FE-B4DA-4F1EBA77F91E}" sibTransId="{CA7EEAB7-A57A-4991-A616-76985E9C4000}"/>
    <dgm:cxn modelId="{CCD3DB56-BD18-4939-A228-ADE182F512F1}" srcId="{389846EE-B9E5-4FC0-81BF-A062C7BBE8A5}" destId="{5119158C-FAC7-4FEB-84B8-6E159E51F1AA}" srcOrd="0" destOrd="0" parTransId="{06A82E9F-19A2-4212-AAB5-48CFDE180338}" sibTransId="{47297BDF-F308-48F8-B791-AB3BECD10344}"/>
    <dgm:cxn modelId="{C1628B6B-4B5F-D24D-93FD-1811C8A75722}" type="presOf" srcId="{EA29342C-2167-483E-9DC0-F8BACCE93EA3}" destId="{CA2C1092-0F84-C144-B955-46F8804B06E7}" srcOrd="0" destOrd="0" presId="urn:microsoft.com/office/officeart/2005/8/layout/list1"/>
    <dgm:cxn modelId="{7B8CC27F-5A84-6B4F-8EB4-C1F9D9D58F14}" type="presOf" srcId="{5F39BDF8-6DDA-471F-AF50-4C871CE17D52}" destId="{BEA5A829-9E96-2F48-AFE4-DDEADFADEA18}" srcOrd="0" destOrd="0" presId="urn:microsoft.com/office/officeart/2005/8/layout/list1"/>
    <dgm:cxn modelId="{7B6B8AA1-3537-C24D-864F-6EFECD6F6D54}" type="presOf" srcId="{016587A8-5327-465B-94CC-C1E7559331CE}" destId="{B124D65C-BD6F-AA4B-87E3-26D45173BFC1}" srcOrd="0" destOrd="0" presId="urn:microsoft.com/office/officeart/2005/8/layout/list1"/>
    <dgm:cxn modelId="{736BC0A8-1859-4840-A89E-20278F3DBE50}" type="presOf" srcId="{5119158C-FAC7-4FEB-84B8-6E159E51F1AA}" destId="{90FAC145-13AB-F543-8725-7DE4C5C4BAA7}" srcOrd="0" destOrd="0" presId="urn:microsoft.com/office/officeart/2005/8/layout/list1"/>
    <dgm:cxn modelId="{A721ABAD-6C84-468F-9500-3A09D590ED52}" srcId="{EA29342C-2167-483E-9DC0-F8BACCE93EA3}" destId="{9F921C56-5027-4872-B506-600B18D8607F}" srcOrd="0" destOrd="0" parTransId="{54B633B2-3BAE-44A1-94FE-34E02E02928D}" sibTransId="{370413FE-3B95-442B-AA36-E16457F4AFEE}"/>
    <dgm:cxn modelId="{26B65CB3-FD2C-4F43-BBDC-0665E4F5536F}" srcId="{5F39BDF8-6DDA-471F-AF50-4C871CE17D52}" destId="{8BCE797F-ECD7-423A-9373-1C6282A0A44D}" srcOrd="0" destOrd="0" parTransId="{C436A286-FDF7-48F6-B23D-0398DE450DAA}" sibTransId="{96F6F908-0F32-4C23-8E84-06DF1F5F8EF0}"/>
    <dgm:cxn modelId="{DE64B0BE-1BC9-E041-B025-624490E9B714}" type="presOf" srcId="{EA29342C-2167-483E-9DC0-F8BACCE93EA3}" destId="{98C5667B-F28D-C548-A94D-1EF261329D4F}" srcOrd="1" destOrd="0" presId="urn:microsoft.com/office/officeart/2005/8/layout/list1"/>
    <dgm:cxn modelId="{D4E442CC-5988-374D-9E03-F5EE38B63B7A}" type="presOf" srcId="{9F921C56-5027-4872-B506-600B18D8607F}" destId="{338B7441-8FBB-4B40-9EBC-DDE1C3351201}" srcOrd="0" destOrd="0" presId="urn:microsoft.com/office/officeart/2005/8/layout/list1"/>
    <dgm:cxn modelId="{BDA802D5-6D23-4044-996B-861509C58286}" type="presOf" srcId="{5F39BDF8-6DDA-471F-AF50-4C871CE17D52}" destId="{535E05FE-1EAE-AE4C-AA8A-0B0FF40C2E11}" srcOrd="1" destOrd="0" presId="urn:microsoft.com/office/officeart/2005/8/layout/list1"/>
    <dgm:cxn modelId="{0C7A19DA-BCF4-774F-9571-047F78A2EE55}" type="presOf" srcId="{65179154-1DD1-4496-966A-DE1C42E77283}" destId="{54B01F49-9FBB-3C43-B1E0-00C54C25BE6F}" srcOrd="0" destOrd="0" presId="urn:microsoft.com/office/officeart/2005/8/layout/list1"/>
    <dgm:cxn modelId="{620D5EEC-6F91-9844-93CD-F303AA45DD2F}" type="presOf" srcId="{B8F87716-BFB4-4F1D-9711-CE82D9ADC44C}" destId="{6DE02BC1-0194-F14A-AE7A-98D7D09C77B5}" srcOrd="0" destOrd="0" presId="urn:microsoft.com/office/officeart/2005/8/layout/list1"/>
    <dgm:cxn modelId="{2D6E12FE-04A9-49FB-AA63-62F572300008}" srcId="{016587A8-5327-465B-94CC-C1E7559331CE}" destId="{65179154-1DD1-4496-966A-DE1C42E77283}" srcOrd="0" destOrd="0" parTransId="{7F4C311A-2DA3-47BD-98A8-A9F6A627EAB0}" sibTransId="{145F1253-D611-49CE-AE00-512439C424B1}"/>
    <dgm:cxn modelId="{BE7EC363-710B-6B4D-B545-1AEA4B96C786}" type="presParOf" srcId="{B124D65C-BD6F-AA4B-87E3-26D45173BFC1}" destId="{006571B7-1C52-6D48-A72D-91835F3862AA}" srcOrd="0" destOrd="0" presId="urn:microsoft.com/office/officeart/2005/8/layout/list1"/>
    <dgm:cxn modelId="{8FAC937F-7E99-B148-A163-3EA5958B79D2}" type="presParOf" srcId="{006571B7-1C52-6D48-A72D-91835F3862AA}" destId="{54B01F49-9FBB-3C43-B1E0-00C54C25BE6F}" srcOrd="0" destOrd="0" presId="urn:microsoft.com/office/officeart/2005/8/layout/list1"/>
    <dgm:cxn modelId="{A1D2E15D-14F0-3F46-B192-50FB0A183EDF}" type="presParOf" srcId="{006571B7-1C52-6D48-A72D-91835F3862AA}" destId="{0E5FD5F6-83B5-2E49-A381-8D5492EE6CF8}" srcOrd="1" destOrd="0" presId="urn:microsoft.com/office/officeart/2005/8/layout/list1"/>
    <dgm:cxn modelId="{3AEF63C3-0DFB-D246-9097-14577F2F33DE}" type="presParOf" srcId="{B124D65C-BD6F-AA4B-87E3-26D45173BFC1}" destId="{69FAC0B2-3FFE-C045-BFC1-4A8177B77AEF}" srcOrd="1" destOrd="0" presId="urn:microsoft.com/office/officeart/2005/8/layout/list1"/>
    <dgm:cxn modelId="{8CF5309D-02C9-BE43-A217-23CB20E6567D}" type="presParOf" srcId="{B124D65C-BD6F-AA4B-87E3-26D45173BFC1}" destId="{6DE02BC1-0194-F14A-AE7A-98D7D09C77B5}" srcOrd="2" destOrd="0" presId="urn:microsoft.com/office/officeart/2005/8/layout/list1"/>
    <dgm:cxn modelId="{E13B1B01-2B76-3C45-8173-50F01509B2BD}" type="presParOf" srcId="{B124D65C-BD6F-AA4B-87E3-26D45173BFC1}" destId="{065F19C4-4142-4F4D-8673-F0511AF24EC3}" srcOrd="3" destOrd="0" presId="urn:microsoft.com/office/officeart/2005/8/layout/list1"/>
    <dgm:cxn modelId="{6BBE90F6-254A-A44D-8E76-377F7CF664C4}" type="presParOf" srcId="{B124D65C-BD6F-AA4B-87E3-26D45173BFC1}" destId="{1DB0B862-1243-A04C-BC4A-6BB8072DADB5}" srcOrd="4" destOrd="0" presId="urn:microsoft.com/office/officeart/2005/8/layout/list1"/>
    <dgm:cxn modelId="{8F97BFAE-8247-F54E-A6C9-544A16D20036}" type="presParOf" srcId="{1DB0B862-1243-A04C-BC4A-6BB8072DADB5}" destId="{BEA5A829-9E96-2F48-AFE4-DDEADFADEA18}" srcOrd="0" destOrd="0" presId="urn:microsoft.com/office/officeart/2005/8/layout/list1"/>
    <dgm:cxn modelId="{E932AC08-91FD-9941-A3BD-A32BA1D6488E}" type="presParOf" srcId="{1DB0B862-1243-A04C-BC4A-6BB8072DADB5}" destId="{535E05FE-1EAE-AE4C-AA8A-0B0FF40C2E11}" srcOrd="1" destOrd="0" presId="urn:microsoft.com/office/officeart/2005/8/layout/list1"/>
    <dgm:cxn modelId="{AFD4A30B-E70D-8846-A450-E8CD09095CDE}" type="presParOf" srcId="{B124D65C-BD6F-AA4B-87E3-26D45173BFC1}" destId="{A7BD2A68-0D85-5848-9ED5-22A2DB84F2DB}" srcOrd="5" destOrd="0" presId="urn:microsoft.com/office/officeart/2005/8/layout/list1"/>
    <dgm:cxn modelId="{09DED3DD-24A3-D546-BAA1-583F5DE1CB54}" type="presParOf" srcId="{B124D65C-BD6F-AA4B-87E3-26D45173BFC1}" destId="{EEB33044-7211-4B4D-BBCF-C73B912A0B68}" srcOrd="6" destOrd="0" presId="urn:microsoft.com/office/officeart/2005/8/layout/list1"/>
    <dgm:cxn modelId="{59D672D6-BF0B-F54C-94CD-DF37D61616A4}" type="presParOf" srcId="{B124D65C-BD6F-AA4B-87E3-26D45173BFC1}" destId="{142CF7B5-E5F9-B543-A45A-2DFEF0FB664B}" srcOrd="7" destOrd="0" presId="urn:microsoft.com/office/officeart/2005/8/layout/list1"/>
    <dgm:cxn modelId="{D815D66F-7C24-BC44-BA90-86F486CA2288}" type="presParOf" srcId="{B124D65C-BD6F-AA4B-87E3-26D45173BFC1}" destId="{8576F326-BAB2-654A-A49B-E595C8529A08}" srcOrd="8" destOrd="0" presId="urn:microsoft.com/office/officeart/2005/8/layout/list1"/>
    <dgm:cxn modelId="{00AD9A1C-A113-A547-A160-CBDE52E0F48F}" type="presParOf" srcId="{8576F326-BAB2-654A-A49B-E595C8529A08}" destId="{FC6C24EC-2EFC-1349-9463-C74057713D71}" srcOrd="0" destOrd="0" presId="urn:microsoft.com/office/officeart/2005/8/layout/list1"/>
    <dgm:cxn modelId="{BFE35B0D-7E3A-BF47-B46E-6EBCAB8874BD}" type="presParOf" srcId="{8576F326-BAB2-654A-A49B-E595C8529A08}" destId="{84D82CEA-BD0B-1749-B6EE-82471139D7D5}" srcOrd="1" destOrd="0" presId="urn:microsoft.com/office/officeart/2005/8/layout/list1"/>
    <dgm:cxn modelId="{89477BA1-9D99-FF49-A159-12ABD47031FF}" type="presParOf" srcId="{B124D65C-BD6F-AA4B-87E3-26D45173BFC1}" destId="{6B9F35B5-CB36-E041-8822-0F10DC006C75}" srcOrd="9" destOrd="0" presId="urn:microsoft.com/office/officeart/2005/8/layout/list1"/>
    <dgm:cxn modelId="{D3F858D0-5D5E-0643-A65B-B211C6CD71D8}" type="presParOf" srcId="{B124D65C-BD6F-AA4B-87E3-26D45173BFC1}" destId="{90FAC145-13AB-F543-8725-7DE4C5C4BAA7}" srcOrd="10" destOrd="0" presId="urn:microsoft.com/office/officeart/2005/8/layout/list1"/>
    <dgm:cxn modelId="{2BF4EE6D-A162-DA46-80DF-DFD63825381A}" type="presParOf" srcId="{B124D65C-BD6F-AA4B-87E3-26D45173BFC1}" destId="{410A9F1E-3D00-BF4C-B218-5EF21A141EB7}" srcOrd="11" destOrd="0" presId="urn:microsoft.com/office/officeart/2005/8/layout/list1"/>
    <dgm:cxn modelId="{6BE1055D-6F61-1F45-BEE5-0220AE5A0112}" type="presParOf" srcId="{B124D65C-BD6F-AA4B-87E3-26D45173BFC1}" destId="{7CAD505C-8633-894C-9907-A985D90B480A}" srcOrd="12" destOrd="0" presId="urn:microsoft.com/office/officeart/2005/8/layout/list1"/>
    <dgm:cxn modelId="{53B72295-C7AD-EE47-8089-718780550498}" type="presParOf" srcId="{7CAD505C-8633-894C-9907-A985D90B480A}" destId="{CA2C1092-0F84-C144-B955-46F8804B06E7}" srcOrd="0" destOrd="0" presId="urn:microsoft.com/office/officeart/2005/8/layout/list1"/>
    <dgm:cxn modelId="{312FB744-43D4-2842-A6F7-14CE6CBD72A6}" type="presParOf" srcId="{7CAD505C-8633-894C-9907-A985D90B480A}" destId="{98C5667B-F28D-C548-A94D-1EF261329D4F}" srcOrd="1" destOrd="0" presId="urn:microsoft.com/office/officeart/2005/8/layout/list1"/>
    <dgm:cxn modelId="{48769214-E878-3F4F-A1D5-154187A4B50A}" type="presParOf" srcId="{B124D65C-BD6F-AA4B-87E3-26D45173BFC1}" destId="{018EE9D2-2C21-E64B-BF2A-BE023968DFF4}" srcOrd="13" destOrd="0" presId="urn:microsoft.com/office/officeart/2005/8/layout/list1"/>
    <dgm:cxn modelId="{2365F830-438F-184F-A549-D312EE8D9512}" type="presParOf" srcId="{B124D65C-BD6F-AA4B-87E3-26D45173BFC1}" destId="{338B7441-8FBB-4B40-9EBC-DDE1C335120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4E69016-D972-4BC0-8889-FDEB9AE649C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E7552F1-1CDC-4036-A11E-E2DF00C1F105}">
      <dgm:prSet/>
      <dgm:spPr/>
      <dgm:t>
        <a:bodyPr/>
        <a:lstStyle/>
        <a:p>
          <a:r>
            <a:rPr lang="en-US"/>
            <a:t>Subjective quality of aesthetics can be quantified crowd perceptions</a:t>
          </a:r>
        </a:p>
      </dgm:t>
    </dgm:pt>
    <dgm:pt modelId="{3E0C4D32-7457-42BA-A94C-3DEB47C516E8}" type="parTrans" cxnId="{8042BBFC-C264-4C3F-AF81-FB672A1F8456}">
      <dgm:prSet/>
      <dgm:spPr/>
      <dgm:t>
        <a:bodyPr/>
        <a:lstStyle/>
        <a:p>
          <a:endParaRPr lang="en-US"/>
        </a:p>
      </dgm:t>
    </dgm:pt>
    <dgm:pt modelId="{6A25C2AE-C266-4507-AFA6-FD3B3A9B1FCA}" type="sibTrans" cxnId="{8042BBFC-C264-4C3F-AF81-FB672A1F8456}">
      <dgm:prSet/>
      <dgm:spPr/>
      <dgm:t>
        <a:bodyPr/>
        <a:lstStyle/>
        <a:p>
          <a:endParaRPr lang="en-US"/>
        </a:p>
      </dgm:t>
    </dgm:pt>
    <dgm:pt modelId="{419A5E3A-AB4E-4E79-8443-CAFEE540D0B2}">
      <dgm:prSet/>
      <dgm:spPr/>
      <dgm:t>
        <a:bodyPr/>
        <a:lstStyle/>
        <a:p>
          <a:r>
            <a:rPr lang="en-US"/>
            <a:t>Predictions made by these models align with real humans</a:t>
          </a:r>
        </a:p>
      </dgm:t>
    </dgm:pt>
    <dgm:pt modelId="{9AC04EAF-08FB-45FB-B372-86B5CE840A5D}" type="parTrans" cxnId="{58612C84-B283-43A0-821C-062D51791F36}">
      <dgm:prSet/>
      <dgm:spPr/>
      <dgm:t>
        <a:bodyPr/>
        <a:lstStyle/>
        <a:p>
          <a:endParaRPr lang="en-US"/>
        </a:p>
      </dgm:t>
    </dgm:pt>
    <dgm:pt modelId="{86A09932-6EA1-477F-9220-D4223DC80BCF}" type="sibTrans" cxnId="{58612C84-B283-43A0-821C-062D51791F36}">
      <dgm:prSet/>
      <dgm:spPr/>
      <dgm:t>
        <a:bodyPr/>
        <a:lstStyle/>
        <a:p>
          <a:endParaRPr lang="en-US"/>
        </a:p>
      </dgm:t>
    </dgm:pt>
    <dgm:pt modelId="{A8154FEC-FC5C-4E16-9914-E9500105B562}">
      <dgm:prSet/>
      <dgm:spPr/>
      <dgm:t>
        <a:bodyPr/>
        <a:lstStyle/>
        <a:p>
          <a:r>
            <a:rPr lang="en-US"/>
            <a:t>Generative models can then capitalize on these models to suggest real world interventions </a:t>
          </a:r>
        </a:p>
      </dgm:t>
    </dgm:pt>
    <dgm:pt modelId="{F04CF32F-B276-4D38-8E6C-A7F56A2BE1B8}" type="parTrans" cxnId="{D40E5E8B-A19E-489D-A433-BED4C906AA8E}">
      <dgm:prSet/>
      <dgm:spPr/>
      <dgm:t>
        <a:bodyPr/>
        <a:lstStyle/>
        <a:p>
          <a:endParaRPr lang="en-US"/>
        </a:p>
      </dgm:t>
    </dgm:pt>
    <dgm:pt modelId="{A30A7289-1CE1-4A4D-B4B0-861AEE990A63}" type="sibTrans" cxnId="{D40E5E8B-A19E-489D-A433-BED4C906AA8E}">
      <dgm:prSet/>
      <dgm:spPr/>
      <dgm:t>
        <a:bodyPr/>
        <a:lstStyle/>
        <a:p>
          <a:endParaRPr lang="en-US"/>
        </a:p>
      </dgm:t>
    </dgm:pt>
    <dgm:pt modelId="{6D8712E7-1DAF-490B-82DF-B9E30A52DE79}">
      <dgm:prSet/>
      <dgm:spPr/>
      <dgm:t>
        <a:bodyPr/>
        <a:lstStyle/>
        <a:p>
          <a:r>
            <a:rPr lang="en-US"/>
            <a:t>The suggestions or “Wisdom” learned by the generative models improves real practitioner's understanding of the urban aesthetic</a:t>
          </a:r>
        </a:p>
      </dgm:t>
    </dgm:pt>
    <dgm:pt modelId="{DFE1DBB4-9583-4E2E-B679-99062D97B345}" type="parTrans" cxnId="{06EE24CE-041D-4A16-987B-57C73ACD536B}">
      <dgm:prSet/>
      <dgm:spPr/>
      <dgm:t>
        <a:bodyPr/>
        <a:lstStyle/>
        <a:p>
          <a:endParaRPr lang="en-US"/>
        </a:p>
      </dgm:t>
    </dgm:pt>
    <dgm:pt modelId="{0B7E7AEA-80C3-4A23-8A63-F5D8DB8CE61F}" type="sibTrans" cxnId="{06EE24CE-041D-4A16-987B-57C73ACD536B}">
      <dgm:prSet/>
      <dgm:spPr/>
      <dgm:t>
        <a:bodyPr/>
        <a:lstStyle/>
        <a:p>
          <a:endParaRPr lang="en-US"/>
        </a:p>
      </dgm:t>
    </dgm:pt>
    <dgm:pt modelId="{5D3EF023-5692-604C-84CF-C37C618074B1}" type="pres">
      <dgm:prSet presAssocID="{A4E69016-D972-4BC0-8889-FDEB9AE649C4}" presName="vert0" presStyleCnt="0">
        <dgm:presLayoutVars>
          <dgm:dir/>
          <dgm:animOne val="branch"/>
          <dgm:animLvl val="lvl"/>
        </dgm:presLayoutVars>
      </dgm:prSet>
      <dgm:spPr/>
    </dgm:pt>
    <dgm:pt modelId="{49603BDB-4B3F-034D-A77C-DCA82566925A}" type="pres">
      <dgm:prSet presAssocID="{4E7552F1-1CDC-4036-A11E-E2DF00C1F105}" presName="thickLine" presStyleLbl="alignNode1" presStyleIdx="0" presStyleCnt="4"/>
      <dgm:spPr/>
    </dgm:pt>
    <dgm:pt modelId="{338E6C2A-9E60-3D48-BBB2-DC51F0CA33E5}" type="pres">
      <dgm:prSet presAssocID="{4E7552F1-1CDC-4036-A11E-E2DF00C1F105}" presName="horz1" presStyleCnt="0"/>
      <dgm:spPr/>
    </dgm:pt>
    <dgm:pt modelId="{7C2829FC-6538-074C-8513-B7DB05812ED9}" type="pres">
      <dgm:prSet presAssocID="{4E7552F1-1CDC-4036-A11E-E2DF00C1F105}" presName="tx1" presStyleLbl="revTx" presStyleIdx="0" presStyleCnt="4"/>
      <dgm:spPr/>
    </dgm:pt>
    <dgm:pt modelId="{7748DF47-39E5-9345-A7D7-E866F470C281}" type="pres">
      <dgm:prSet presAssocID="{4E7552F1-1CDC-4036-A11E-E2DF00C1F105}" presName="vert1" presStyleCnt="0"/>
      <dgm:spPr/>
    </dgm:pt>
    <dgm:pt modelId="{64D5BBAD-FC80-1942-9D6F-6284E76FECF2}" type="pres">
      <dgm:prSet presAssocID="{419A5E3A-AB4E-4E79-8443-CAFEE540D0B2}" presName="thickLine" presStyleLbl="alignNode1" presStyleIdx="1" presStyleCnt="4"/>
      <dgm:spPr/>
    </dgm:pt>
    <dgm:pt modelId="{134698EB-A792-4447-B4AD-9B8155DF8C53}" type="pres">
      <dgm:prSet presAssocID="{419A5E3A-AB4E-4E79-8443-CAFEE540D0B2}" presName="horz1" presStyleCnt="0"/>
      <dgm:spPr/>
    </dgm:pt>
    <dgm:pt modelId="{0549EFCC-0F50-864B-BC20-FC64B24F60FA}" type="pres">
      <dgm:prSet presAssocID="{419A5E3A-AB4E-4E79-8443-CAFEE540D0B2}" presName="tx1" presStyleLbl="revTx" presStyleIdx="1" presStyleCnt="4"/>
      <dgm:spPr/>
    </dgm:pt>
    <dgm:pt modelId="{8E0CDA01-205A-9947-A6FA-528933C79C77}" type="pres">
      <dgm:prSet presAssocID="{419A5E3A-AB4E-4E79-8443-CAFEE540D0B2}" presName="vert1" presStyleCnt="0"/>
      <dgm:spPr/>
    </dgm:pt>
    <dgm:pt modelId="{69FCFBE2-A642-7F44-B8E3-8683B6518280}" type="pres">
      <dgm:prSet presAssocID="{A8154FEC-FC5C-4E16-9914-E9500105B562}" presName="thickLine" presStyleLbl="alignNode1" presStyleIdx="2" presStyleCnt="4"/>
      <dgm:spPr/>
    </dgm:pt>
    <dgm:pt modelId="{5836ABD7-8ED4-0848-A8D4-CF84C9B80B62}" type="pres">
      <dgm:prSet presAssocID="{A8154FEC-FC5C-4E16-9914-E9500105B562}" presName="horz1" presStyleCnt="0"/>
      <dgm:spPr/>
    </dgm:pt>
    <dgm:pt modelId="{3DCE8500-41B3-2C47-B476-9CAC21BB5BD0}" type="pres">
      <dgm:prSet presAssocID="{A8154FEC-FC5C-4E16-9914-E9500105B562}" presName="tx1" presStyleLbl="revTx" presStyleIdx="2" presStyleCnt="4"/>
      <dgm:spPr/>
    </dgm:pt>
    <dgm:pt modelId="{75FDBBF3-3955-9247-A241-E2AF62EBC933}" type="pres">
      <dgm:prSet presAssocID="{A8154FEC-FC5C-4E16-9914-E9500105B562}" presName="vert1" presStyleCnt="0"/>
      <dgm:spPr/>
    </dgm:pt>
    <dgm:pt modelId="{B11A6852-913B-CB4C-A1C7-8912EA2A0840}" type="pres">
      <dgm:prSet presAssocID="{6D8712E7-1DAF-490B-82DF-B9E30A52DE79}" presName="thickLine" presStyleLbl="alignNode1" presStyleIdx="3" presStyleCnt="4"/>
      <dgm:spPr/>
    </dgm:pt>
    <dgm:pt modelId="{C071B6B5-B8FA-C244-833C-F07EFE2FD0CB}" type="pres">
      <dgm:prSet presAssocID="{6D8712E7-1DAF-490B-82DF-B9E30A52DE79}" presName="horz1" presStyleCnt="0"/>
      <dgm:spPr/>
    </dgm:pt>
    <dgm:pt modelId="{6D399466-8290-8E4F-8FEB-DE6B157FE500}" type="pres">
      <dgm:prSet presAssocID="{6D8712E7-1DAF-490B-82DF-B9E30A52DE79}" presName="tx1" presStyleLbl="revTx" presStyleIdx="3" presStyleCnt="4"/>
      <dgm:spPr/>
    </dgm:pt>
    <dgm:pt modelId="{B1B613DE-E9EE-AF4D-88A7-E701076C97C5}" type="pres">
      <dgm:prSet presAssocID="{6D8712E7-1DAF-490B-82DF-B9E30A52DE79}" presName="vert1" presStyleCnt="0"/>
      <dgm:spPr/>
    </dgm:pt>
  </dgm:ptLst>
  <dgm:cxnLst>
    <dgm:cxn modelId="{8CBC1D13-8256-5A48-B154-B265473AA68E}" type="presOf" srcId="{A8154FEC-FC5C-4E16-9914-E9500105B562}" destId="{3DCE8500-41B3-2C47-B476-9CAC21BB5BD0}" srcOrd="0" destOrd="0" presId="urn:microsoft.com/office/officeart/2008/layout/LinedList"/>
    <dgm:cxn modelId="{011BAF3F-87DA-6B46-ABBA-9991D992AC77}" type="presOf" srcId="{A4E69016-D972-4BC0-8889-FDEB9AE649C4}" destId="{5D3EF023-5692-604C-84CF-C37C618074B1}" srcOrd="0" destOrd="0" presId="urn:microsoft.com/office/officeart/2008/layout/LinedList"/>
    <dgm:cxn modelId="{AF53A170-B3D0-944E-BF33-4EEF4E288029}" type="presOf" srcId="{419A5E3A-AB4E-4E79-8443-CAFEE540D0B2}" destId="{0549EFCC-0F50-864B-BC20-FC64B24F60FA}" srcOrd="0" destOrd="0" presId="urn:microsoft.com/office/officeart/2008/layout/LinedList"/>
    <dgm:cxn modelId="{58612C84-B283-43A0-821C-062D51791F36}" srcId="{A4E69016-D972-4BC0-8889-FDEB9AE649C4}" destId="{419A5E3A-AB4E-4E79-8443-CAFEE540D0B2}" srcOrd="1" destOrd="0" parTransId="{9AC04EAF-08FB-45FB-B372-86B5CE840A5D}" sibTransId="{86A09932-6EA1-477F-9220-D4223DC80BCF}"/>
    <dgm:cxn modelId="{D40E5E8B-A19E-489D-A433-BED4C906AA8E}" srcId="{A4E69016-D972-4BC0-8889-FDEB9AE649C4}" destId="{A8154FEC-FC5C-4E16-9914-E9500105B562}" srcOrd="2" destOrd="0" parTransId="{F04CF32F-B276-4D38-8E6C-A7F56A2BE1B8}" sibTransId="{A30A7289-1CE1-4A4D-B4B0-861AEE990A63}"/>
    <dgm:cxn modelId="{98F649AA-73CB-AB4E-A116-4263D1FEA4FE}" type="presOf" srcId="{6D8712E7-1DAF-490B-82DF-B9E30A52DE79}" destId="{6D399466-8290-8E4F-8FEB-DE6B157FE500}" srcOrd="0" destOrd="0" presId="urn:microsoft.com/office/officeart/2008/layout/LinedList"/>
    <dgm:cxn modelId="{284214B5-6027-5B42-B237-5388AFC228F1}" type="presOf" srcId="{4E7552F1-1CDC-4036-A11E-E2DF00C1F105}" destId="{7C2829FC-6538-074C-8513-B7DB05812ED9}" srcOrd="0" destOrd="0" presId="urn:microsoft.com/office/officeart/2008/layout/LinedList"/>
    <dgm:cxn modelId="{06EE24CE-041D-4A16-987B-57C73ACD536B}" srcId="{A4E69016-D972-4BC0-8889-FDEB9AE649C4}" destId="{6D8712E7-1DAF-490B-82DF-B9E30A52DE79}" srcOrd="3" destOrd="0" parTransId="{DFE1DBB4-9583-4E2E-B679-99062D97B345}" sibTransId="{0B7E7AEA-80C3-4A23-8A63-F5D8DB8CE61F}"/>
    <dgm:cxn modelId="{8042BBFC-C264-4C3F-AF81-FB672A1F8456}" srcId="{A4E69016-D972-4BC0-8889-FDEB9AE649C4}" destId="{4E7552F1-1CDC-4036-A11E-E2DF00C1F105}" srcOrd="0" destOrd="0" parTransId="{3E0C4D32-7457-42BA-A94C-3DEB47C516E8}" sibTransId="{6A25C2AE-C266-4507-AFA6-FD3B3A9B1FCA}"/>
    <dgm:cxn modelId="{07D05C4E-F620-E24F-9F82-B32DADB42899}" type="presParOf" srcId="{5D3EF023-5692-604C-84CF-C37C618074B1}" destId="{49603BDB-4B3F-034D-A77C-DCA82566925A}" srcOrd="0" destOrd="0" presId="urn:microsoft.com/office/officeart/2008/layout/LinedList"/>
    <dgm:cxn modelId="{33CC043B-8CE5-6143-A00B-CA39EB4FD696}" type="presParOf" srcId="{5D3EF023-5692-604C-84CF-C37C618074B1}" destId="{338E6C2A-9E60-3D48-BBB2-DC51F0CA33E5}" srcOrd="1" destOrd="0" presId="urn:microsoft.com/office/officeart/2008/layout/LinedList"/>
    <dgm:cxn modelId="{E4FC7887-7F59-0E43-92D5-34EA4BB2AEBF}" type="presParOf" srcId="{338E6C2A-9E60-3D48-BBB2-DC51F0CA33E5}" destId="{7C2829FC-6538-074C-8513-B7DB05812ED9}" srcOrd="0" destOrd="0" presId="urn:microsoft.com/office/officeart/2008/layout/LinedList"/>
    <dgm:cxn modelId="{234D70B1-041A-AE4D-A023-BBDEF85C4335}" type="presParOf" srcId="{338E6C2A-9E60-3D48-BBB2-DC51F0CA33E5}" destId="{7748DF47-39E5-9345-A7D7-E866F470C281}" srcOrd="1" destOrd="0" presId="urn:microsoft.com/office/officeart/2008/layout/LinedList"/>
    <dgm:cxn modelId="{7F940F64-BE2A-EA40-9FC4-8CF68AFE163B}" type="presParOf" srcId="{5D3EF023-5692-604C-84CF-C37C618074B1}" destId="{64D5BBAD-FC80-1942-9D6F-6284E76FECF2}" srcOrd="2" destOrd="0" presId="urn:microsoft.com/office/officeart/2008/layout/LinedList"/>
    <dgm:cxn modelId="{1D587A79-C5B2-2F42-9A90-48F756B91122}" type="presParOf" srcId="{5D3EF023-5692-604C-84CF-C37C618074B1}" destId="{134698EB-A792-4447-B4AD-9B8155DF8C53}" srcOrd="3" destOrd="0" presId="urn:microsoft.com/office/officeart/2008/layout/LinedList"/>
    <dgm:cxn modelId="{8E2D2893-3020-9042-B680-04AA8810E7A9}" type="presParOf" srcId="{134698EB-A792-4447-B4AD-9B8155DF8C53}" destId="{0549EFCC-0F50-864B-BC20-FC64B24F60FA}" srcOrd="0" destOrd="0" presId="urn:microsoft.com/office/officeart/2008/layout/LinedList"/>
    <dgm:cxn modelId="{9DE04F75-1325-9B43-B91D-91B8E470717B}" type="presParOf" srcId="{134698EB-A792-4447-B4AD-9B8155DF8C53}" destId="{8E0CDA01-205A-9947-A6FA-528933C79C77}" srcOrd="1" destOrd="0" presId="urn:microsoft.com/office/officeart/2008/layout/LinedList"/>
    <dgm:cxn modelId="{D5992098-5E94-1245-9F70-DD167330FC05}" type="presParOf" srcId="{5D3EF023-5692-604C-84CF-C37C618074B1}" destId="{69FCFBE2-A642-7F44-B8E3-8683B6518280}" srcOrd="4" destOrd="0" presId="urn:microsoft.com/office/officeart/2008/layout/LinedList"/>
    <dgm:cxn modelId="{584BD030-C4EF-D242-98D0-B6B9E7D6318B}" type="presParOf" srcId="{5D3EF023-5692-604C-84CF-C37C618074B1}" destId="{5836ABD7-8ED4-0848-A8D4-CF84C9B80B62}" srcOrd="5" destOrd="0" presId="urn:microsoft.com/office/officeart/2008/layout/LinedList"/>
    <dgm:cxn modelId="{450CCC07-8895-D240-92EF-2F9FE8E70AC9}" type="presParOf" srcId="{5836ABD7-8ED4-0848-A8D4-CF84C9B80B62}" destId="{3DCE8500-41B3-2C47-B476-9CAC21BB5BD0}" srcOrd="0" destOrd="0" presId="urn:microsoft.com/office/officeart/2008/layout/LinedList"/>
    <dgm:cxn modelId="{8997C7FC-0BF4-BD4A-A35E-A6172CE1BF76}" type="presParOf" srcId="{5836ABD7-8ED4-0848-A8D4-CF84C9B80B62}" destId="{75FDBBF3-3955-9247-A241-E2AF62EBC933}" srcOrd="1" destOrd="0" presId="urn:microsoft.com/office/officeart/2008/layout/LinedList"/>
    <dgm:cxn modelId="{51E717DD-A674-0C41-B6B9-2AEA5FA0B82A}" type="presParOf" srcId="{5D3EF023-5692-604C-84CF-C37C618074B1}" destId="{B11A6852-913B-CB4C-A1C7-8912EA2A0840}" srcOrd="6" destOrd="0" presId="urn:microsoft.com/office/officeart/2008/layout/LinedList"/>
    <dgm:cxn modelId="{9E0D44FC-098B-1B42-A44B-920B7744A65A}" type="presParOf" srcId="{5D3EF023-5692-604C-84CF-C37C618074B1}" destId="{C071B6B5-B8FA-C244-833C-F07EFE2FD0CB}" srcOrd="7" destOrd="0" presId="urn:microsoft.com/office/officeart/2008/layout/LinedList"/>
    <dgm:cxn modelId="{37DD125B-DD10-3C49-96ED-3E5B37A18116}" type="presParOf" srcId="{C071B6B5-B8FA-C244-833C-F07EFE2FD0CB}" destId="{6D399466-8290-8E4F-8FEB-DE6B157FE500}" srcOrd="0" destOrd="0" presId="urn:microsoft.com/office/officeart/2008/layout/LinedList"/>
    <dgm:cxn modelId="{A0548888-AF77-A14A-9A50-67CC7CD245D0}" type="presParOf" srcId="{C071B6B5-B8FA-C244-833C-F07EFE2FD0CB}" destId="{B1B613DE-E9EE-AF4D-88A7-E701076C97C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CA036F9-97F0-4BBB-9D8E-1853F83668F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0294CBD-F9BD-4290-82A2-48E11818D547}">
      <dgm:prSet/>
      <dgm:spPr/>
      <dgm:t>
        <a:bodyPr/>
        <a:lstStyle/>
        <a:p>
          <a:r>
            <a:rPr lang="en-US"/>
            <a:t>Measuring effect of urban environment on health</a:t>
          </a:r>
        </a:p>
      </dgm:t>
    </dgm:pt>
    <dgm:pt modelId="{CD66D4EF-57F0-4BCE-A961-CF00A2BD52AD}" type="parTrans" cxnId="{0DC5F609-FB84-4480-AF8C-B697E9E45DB5}">
      <dgm:prSet/>
      <dgm:spPr/>
      <dgm:t>
        <a:bodyPr/>
        <a:lstStyle/>
        <a:p>
          <a:endParaRPr lang="en-US"/>
        </a:p>
      </dgm:t>
    </dgm:pt>
    <dgm:pt modelId="{F3120194-E503-4879-8AEE-3CCD9525B6AB}" type="sibTrans" cxnId="{0DC5F609-FB84-4480-AF8C-B697E9E45DB5}">
      <dgm:prSet/>
      <dgm:spPr/>
      <dgm:t>
        <a:bodyPr/>
        <a:lstStyle/>
        <a:p>
          <a:endParaRPr lang="en-US"/>
        </a:p>
      </dgm:t>
    </dgm:pt>
    <dgm:pt modelId="{8B53E60A-87C5-4940-8EDC-8441415101DF}">
      <dgm:prSet/>
      <dgm:spPr/>
      <dgm:t>
        <a:bodyPr/>
        <a:lstStyle/>
        <a:p>
          <a:r>
            <a:rPr lang="en-US"/>
            <a:t>Walkability deprivation</a:t>
          </a:r>
        </a:p>
      </dgm:t>
    </dgm:pt>
    <dgm:pt modelId="{848EC5DB-0084-4BB3-9F11-6D41CBD494A4}" type="parTrans" cxnId="{5445C697-2929-4C15-B45B-A79DD0CE1350}">
      <dgm:prSet/>
      <dgm:spPr/>
      <dgm:t>
        <a:bodyPr/>
        <a:lstStyle/>
        <a:p>
          <a:endParaRPr lang="en-US"/>
        </a:p>
      </dgm:t>
    </dgm:pt>
    <dgm:pt modelId="{AD181449-283F-453C-B81E-2EBEF19551EC}" type="sibTrans" cxnId="{5445C697-2929-4C15-B45B-A79DD0CE1350}">
      <dgm:prSet/>
      <dgm:spPr/>
      <dgm:t>
        <a:bodyPr/>
        <a:lstStyle/>
        <a:p>
          <a:endParaRPr lang="en-US"/>
        </a:p>
      </dgm:t>
    </dgm:pt>
    <dgm:pt modelId="{843F431B-49E2-4D05-BE5E-215CEC262EEE}">
      <dgm:prSet/>
      <dgm:spPr/>
      <dgm:t>
        <a:bodyPr/>
        <a:lstStyle/>
        <a:p>
          <a:r>
            <a:rPr lang="en-US"/>
            <a:t>Natural deprivation</a:t>
          </a:r>
        </a:p>
      </dgm:t>
    </dgm:pt>
    <dgm:pt modelId="{365A7F08-3477-414B-98EC-AE7DEE89FE2C}" type="parTrans" cxnId="{56AC7A59-217F-46F4-AF7C-E493B70AE8D3}">
      <dgm:prSet/>
      <dgm:spPr/>
      <dgm:t>
        <a:bodyPr/>
        <a:lstStyle/>
        <a:p>
          <a:endParaRPr lang="en-US"/>
        </a:p>
      </dgm:t>
    </dgm:pt>
    <dgm:pt modelId="{F917976B-B98D-4A31-86D0-90BB55DA71B4}" type="sibTrans" cxnId="{56AC7A59-217F-46F4-AF7C-E493B70AE8D3}">
      <dgm:prSet/>
      <dgm:spPr/>
      <dgm:t>
        <a:bodyPr/>
        <a:lstStyle/>
        <a:p>
          <a:endParaRPr lang="en-US"/>
        </a:p>
      </dgm:t>
    </dgm:pt>
    <dgm:pt modelId="{D54FD03D-E6F2-40E6-9652-62BCB2D86A37}">
      <dgm:prSet/>
      <dgm:spPr/>
      <dgm:t>
        <a:bodyPr/>
        <a:lstStyle/>
        <a:p>
          <a:r>
            <a:rPr lang="en-US"/>
            <a:t>Empathic healthcare</a:t>
          </a:r>
        </a:p>
      </dgm:t>
    </dgm:pt>
    <dgm:pt modelId="{9D3FEB6C-61EF-430C-800A-B75165618037}" type="parTrans" cxnId="{0810EB6B-9945-4992-BF67-2B267B21278F}">
      <dgm:prSet/>
      <dgm:spPr/>
      <dgm:t>
        <a:bodyPr/>
        <a:lstStyle/>
        <a:p>
          <a:endParaRPr lang="en-US"/>
        </a:p>
      </dgm:t>
    </dgm:pt>
    <dgm:pt modelId="{BB18ED80-BBDC-4DCB-A5D6-08ABF789E65C}" type="sibTrans" cxnId="{0810EB6B-9945-4992-BF67-2B267B21278F}">
      <dgm:prSet/>
      <dgm:spPr/>
      <dgm:t>
        <a:bodyPr/>
        <a:lstStyle/>
        <a:p>
          <a:endParaRPr lang="en-US"/>
        </a:p>
      </dgm:t>
    </dgm:pt>
    <dgm:pt modelId="{2D1DAFBC-766B-4C29-BFD6-7329E3569A96}">
      <dgm:prSet/>
      <dgm:spPr/>
      <dgm:t>
        <a:bodyPr/>
        <a:lstStyle/>
        <a:p>
          <a:r>
            <a:rPr lang="en-US"/>
            <a:t>Bio-psycho-social model of health care</a:t>
          </a:r>
        </a:p>
      </dgm:t>
    </dgm:pt>
    <dgm:pt modelId="{50C2E005-7293-41B8-BC23-07CAB7F5C6B4}" type="parTrans" cxnId="{2F7309FE-17C2-4FB8-ABBD-C8B8F408CB31}">
      <dgm:prSet/>
      <dgm:spPr/>
      <dgm:t>
        <a:bodyPr/>
        <a:lstStyle/>
        <a:p>
          <a:endParaRPr lang="en-US"/>
        </a:p>
      </dgm:t>
    </dgm:pt>
    <dgm:pt modelId="{DD903536-814B-4558-80E1-C9E79D77B033}" type="sibTrans" cxnId="{2F7309FE-17C2-4FB8-ABBD-C8B8F408CB31}">
      <dgm:prSet/>
      <dgm:spPr/>
      <dgm:t>
        <a:bodyPr/>
        <a:lstStyle/>
        <a:p>
          <a:endParaRPr lang="en-US"/>
        </a:p>
      </dgm:t>
    </dgm:pt>
    <dgm:pt modelId="{368BFFD8-E820-4E58-ADD5-A983BC078B44}">
      <dgm:prSet/>
      <dgm:spPr/>
      <dgm:t>
        <a:bodyPr/>
        <a:lstStyle/>
        <a:p>
          <a:r>
            <a:rPr lang="en-US"/>
            <a:t>Developing pipelines to estimate health outcomes from open data</a:t>
          </a:r>
        </a:p>
      </dgm:t>
    </dgm:pt>
    <dgm:pt modelId="{407BCDBC-5A30-4062-8239-1BE433A343DE}" type="parTrans" cxnId="{6066D83A-45FC-4B69-8C53-534698E5B5CB}">
      <dgm:prSet/>
      <dgm:spPr/>
      <dgm:t>
        <a:bodyPr/>
        <a:lstStyle/>
        <a:p>
          <a:endParaRPr lang="en-US"/>
        </a:p>
      </dgm:t>
    </dgm:pt>
    <dgm:pt modelId="{5841FF26-FE89-4E8D-BC85-EDFF5243FD08}" type="sibTrans" cxnId="{6066D83A-45FC-4B69-8C53-534698E5B5CB}">
      <dgm:prSet/>
      <dgm:spPr/>
      <dgm:t>
        <a:bodyPr/>
        <a:lstStyle/>
        <a:p>
          <a:endParaRPr lang="en-US"/>
        </a:p>
      </dgm:t>
    </dgm:pt>
    <dgm:pt modelId="{B3C94A46-7413-4B45-AF07-2A620003C74B}">
      <dgm:prSet/>
      <dgm:spPr/>
      <dgm:t>
        <a:bodyPr/>
        <a:lstStyle/>
        <a:p>
          <a:r>
            <a:rPr lang="en-US"/>
            <a:t>Quantifying types of support on social networks</a:t>
          </a:r>
        </a:p>
      </dgm:t>
    </dgm:pt>
    <dgm:pt modelId="{85BA2204-84F5-4B82-851B-D71C92EB4DBD}" type="parTrans" cxnId="{03DBC529-C30A-4246-9458-57B8C4F2B61B}">
      <dgm:prSet/>
      <dgm:spPr/>
      <dgm:t>
        <a:bodyPr/>
        <a:lstStyle/>
        <a:p>
          <a:endParaRPr lang="en-US"/>
        </a:p>
      </dgm:t>
    </dgm:pt>
    <dgm:pt modelId="{45E3E694-6D99-4B66-B1AA-9D46A4520C7F}" type="sibTrans" cxnId="{03DBC529-C30A-4246-9458-57B8C4F2B61B}">
      <dgm:prSet/>
      <dgm:spPr/>
      <dgm:t>
        <a:bodyPr/>
        <a:lstStyle/>
        <a:p>
          <a:endParaRPr lang="en-US"/>
        </a:p>
      </dgm:t>
    </dgm:pt>
    <dgm:pt modelId="{D1364589-8959-8241-B7A2-4E46EDEDD1C3}" type="pres">
      <dgm:prSet presAssocID="{8CA036F9-97F0-4BBB-9D8E-1853F83668FE}" presName="linear" presStyleCnt="0">
        <dgm:presLayoutVars>
          <dgm:animLvl val="lvl"/>
          <dgm:resizeHandles val="exact"/>
        </dgm:presLayoutVars>
      </dgm:prSet>
      <dgm:spPr/>
    </dgm:pt>
    <dgm:pt modelId="{3FFAF542-95D3-0844-8164-958675C88403}" type="pres">
      <dgm:prSet presAssocID="{D0294CBD-F9BD-4290-82A2-48E11818D54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A6853F8-42DE-5745-ABA5-2828090B174A}" type="pres">
      <dgm:prSet presAssocID="{D0294CBD-F9BD-4290-82A2-48E11818D547}" presName="childText" presStyleLbl="revTx" presStyleIdx="0" presStyleCnt="2">
        <dgm:presLayoutVars>
          <dgm:bulletEnabled val="1"/>
        </dgm:presLayoutVars>
      </dgm:prSet>
      <dgm:spPr/>
    </dgm:pt>
    <dgm:pt modelId="{5F27AF29-99B7-C548-A1F5-ECA72337CEEA}" type="pres">
      <dgm:prSet presAssocID="{D54FD03D-E6F2-40E6-9652-62BCB2D86A3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2DD7248-C1E8-2A4C-92EF-76A93B21B54F}" type="pres">
      <dgm:prSet presAssocID="{D54FD03D-E6F2-40E6-9652-62BCB2D86A3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1978F02-7D08-0045-84F5-37B3CA39CA11}" type="presOf" srcId="{2D1DAFBC-766B-4C29-BFD6-7329E3569A96}" destId="{22DD7248-C1E8-2A4C-92EF-76A93B21B54F}" srcOrd="0" destOrd="0" presId="urn:microsoft.com/office/officeart/2005/8/layout/vList2"/>
    <dgm:cxn modelId="{0DC5F609-FB84-4480-AF8C-B697E9E45DB5}" srcId="{8CA036F9-97F0-4BBB-9D8E-1853F83668FE}" destId="{D0294CBD-F9BD-4290-82A2-48E11818D547}" srcOrd="0" destOrd="0" parTransId="{CD66D4EF-57F0-4BCE-A961-CF00A2BD52AD}" sibTransId="{F3120194-E503-4879-8AEE-3CCD9525B6AB}"/>
    <dgm:cxn modelId="{03DBC529-C30A-4246-9458-57B8C4F2B61B}" srcId="{D54FD03D-E6F2-40E6-9652-62BCB2D86A37}" destId="{B3C94A46-7413-4B45-AF07-2A620003C74B}" srcOrd="2" destOrd="0" parTransId="{85BA2204-84F5-4B82-851B-D71C92EB4DBD}" sibTransId="{45E3E694-6D99-4B66-B1AA-9D46A4520C7F}"/>
    <dgm:cxn modelId="{A1F8C833-1C40-A646-9AE2-4E95B8EE6327}" type="presOf" srcId="{8CA036F9-97F0-4BBB-9D8E-1853F83668FE}" destId="{D1364589-8959-8241-B7A2-4E46EDEDD1C3}" srcOrd="0" destOrd="0" presId="urn:microsoft.com/office/officeart/2005/8/layout/vList2"/>
    <dgm:cxn modelId="{6066D83A-45FC-4B69-8C53-534698E5B5CB}" srcId="{D54FD03D-E6F2-40E6-9652-62BCB2D86A37}" destId="{368BFFD8-E820-4E58-ADD5-A983BC078B44}" srcOrd="1" destOrd="0" parTransId="{407BCDBC-5A30-4062-8239-1BE433A343DE}" sibTransId="{5841FF26-FE89-4E8D-BC85-EDFF5243FD08}"/>
    <dgm:cxn modelId="{7B0D0640-CC62-F34B-A846-51759DB36F6F}" type="presOf" srcId="{D54FD03D-E6F2-40E6-9652-62BCB2D86A37}" destId="{5F27AF29-99B7-C548-A1F5-ECA72337CEEA}" srcOrd="0" destOrd="0" presId="urn:microsoft.com/office/officeart/2005/8/layout/vList2"/>
    <dgm:cxn modelId="{8B374C40-E465-F44B-A2C3-9204B70C5894}" type="presOf" srcId="{843F431B-49E2-4D05-BE5E-215CEC262EEE}" destId="{4A6853F8-42DE-5745-ABA5-2828090B174A}" srcOrd="0" destOrd="1" presId="urn:microsoft.com/office/officeart/2005/8/layout/vList2"/>
    <dgm:cxn modelId="{56AC7A59-217F-46F4-AF7C-E493B70AE8D3}" srcId="{D0294CBD-F9BD-4290-82A2-48E11818D547}" destId="{843F431B-49E2-4D05-BE5E-215CEC262EEE}" srcOrd="1" destOrd="0" parTransId="{365A7F08-3477-414B-98EC-AE7DEE89FE2C}" sibTransId="{F917976B-B98D-4A31-86D0-90BB55DA71B4}"/>
    <dgm:cxn modelId="{3DDB945C-C896-F64F-9CB0-C5975604F90F}" type="presOf" srcId="{368BFFD8-E820-4E58-ADD5-A983BC078B44}" destId="{22DD7248-C1E8-2A4C-92EF-76A93B21B54F}" srcOrd="0" destOrd="1" presId="urn:microsoft.com/office/officeart/2005/8/layout/vList2"/>
    <dgm:cxn modelId="{0810EB6B-9945-4992-BF67-2B267B21278F}" srcId="{8CA036F9-97F0-4BBB-9D8E-1853F83668FE}" destId="{D54FD03D-E6F2-40E6-9652-62BCB2D86A37}" srcOrd="1" destOrd="0" parTransId="{9D3FEB6C-61EF-430C-800A-B75165618037}" sibTransId="{BB18ED80-BBDC-4DCB-A5D6-08ABF789E65C}"/>
    <dgm:cxn modelId="{0EC6B276-FBA7-6747-86C6-0D43C2C84DF8}" type="presOf" srcId="{B3C94A46-7413-4B45-AF07-2A620003C74B}" destId="{22DD7248-C1E8-2A4C-92EF-76A93B21B54F}" srcOrd="0" destOrd="2" presId="urn:microsoft.com/office/officeart/2005/8/layout/vList2"/>
    <dgm:cxn modelId="{81539782-C2BA-804D-B3F4-281490D64520}" type="presOf" srcId="{D0294CBD-F9BD-4290-82A2-48E11818D547}" destId="{3FFAF542-95D3-0844-8164-958675C88403}" srcOrd="0" destOrd="0" presId="urn:microsoft.com/office/officeart/2005/8/layout/vList2"/>
    <dgm:cxn modelId="{5445C697-2929-4C15-B45B-A79DD0CE1350}" srcId="{D0294CBD-F9BD-4290-82A2-48E11818D547}" destId="{8B53E60A-87C5-4940-8EDC-8441415101DF}" srcOrd="0" destOrd="0" parTransId="{848EC5DB-0084-4BB3-9F11-6D41CBD494A4}" sibTransId="{AD181449-283F-453C-B81E-2EBEF19551EC}"/>
    <dgm:cxn modelId="{FA927BD2-3FBD-1F48-803E-195EE7427149}" type="presOf" srcId="{8B53E60A-87C5-4940-8EDC-8441415101DF}" destId="{4A6853F8-42DE-5745-ABA5-2828090B174A}" srcOrd="0" destOrd="0" presId="urn:microsoft.com/office/officeart/2005/8/layout/vList2"/>
    <dgm:cxn modelId="{2F7309FE-17C2-4FB8-ABBD-C8B8F408CB31}" srcId="{D54FD03D-E6F2-40E6-9652-62BCB2D86A37}" destId="{2D1DAFBC-766B-4C29-BFD6-7329E3569A96}" srcOrd="0" destOrd="0" parTransId="{50C2E005-7293-41B8-BC23-07CAB7F5C6B4}" sibTransId="{DD903536-814B-4558-80E1-C9E79D77B033}"/>
    <dgm:cxn modelId="{A92A2B5D-A3CA-2F4A-B705-196420137E0E}" type="presParOf" srcId="{D1364589-8959-8241-B7A2-4E46EDEDD1C3}" destId="{3FFAF542-95D3-0844-8164-958675C88403}" srcOrd="0" destOrd="0" presId="urn:microsoft.com/office/officeart/2005/8/layout/vList2"/>
    <dgm:cxn modelId="{4CF497D9-4BEB-4E4F-884F-E06D84502F98}" type="presParOf" srcId="{D1364589-8959-8241-B7A2-4E46EDEDD1C3}" destId="{4A6853F8-42DE-5745-ABA5-2828090B174A}" srcOrd="1" destOrd="0" presId="urn:microsoft.com/office/officeart/2005/8/layout/vList2"/>
    <dgm:cxn modelId="{7566CBDA-F649-1A4D-8860-F06B3C6AA7E0}" type="presParOf" srcId="{D1364589-8959-8241-B7A2-4E46EDEDD1C3}" destId="{5F27AF29-99B7-C548-A1F5-ECA72337CEEA}" srcOrd="2" destOrd="0" presId="urn:microsoft.com/office/officeart/2005/8/layout/vList2"/>
    <dgm:cxn modelId="{D4E6F73C-9DBE-074F-9A34-22FBC90D1BB3}" type="presParOf" srcId="{D1364589-8959-8241-B7A2-4E46EDEDD1C3}" destId="{22DD7248-C1E8-2A4C-92EF-76A93B21B54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1019156-221F-42B4-A121-C0396B502BE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E9460CA-1201-496C-A793-33BB2DB5ED31}">
      <dgm:prSet/>
      <dgm:spPr/>
      <dgm:t>
        <a:bodyPr/>
        <a:lstStyle/>
        <a:p>
          <a:r>
            <a:rPr lang="en-US"/>
            <a:t>Data:</a:t>
          </a:r>
        </a:p>
      </dgm:t>
    </dgm:pt>
    <dgm:pt modelId="{5AED91C5-8143-46FD-8909-78F5FD350991}" type="parTrans" cxnId="{5691CE18-FB0B-4C6A-96DF-FE9092BEFAF5}">
      <dgm:prSet/>
      <dgm:spPr/>
      <dgm:t>
        <a:bodyPr/>
        <a:lstStyle/>
        <a:p>
          <a:endParaRPr lang="en-US"/>
        </a:p>
      </dgm:t>
    </dgm:pt>
    <dgm:pt modelId="{27D6DBE3-6130-4E19-A571-1EABAC0A1196}" type="sibTrans" cxnId="{5691CE18-FB0B-4C6A-96DF-FE9092BEFAF5}">
      <dgm:prSet/>
      <dgm:spPr/>
      <dgm:t>
        <a:bodyPr/>
        <a:lstStyle/>
        <a:p>
          <a:endParaRPr lang="en-US"/>
        </a:p>
      </dgm:t>
    </dgm:pt>
    <dgm:pt modelId="{397A830A-BC04-4811-A931-A4928401805B}">
      <dgm:prSet/>
      <dgm:spPr/>
      <dgm:t>
        <a:bodyPr/>
        <a:lstStyle/>
        <a:p>
          <a:r>
            <a:rPr lang="en-US"/>
            <a:t>800k+ posts from British lung foundation group</a:t>
          </a:r>
        </a:p>
      </dgm:t>
    </dgm:pt>
    <dgm:pt modelId="{02D3A67D-D2AD-4857-87C7-AFD25A817EAE}" type="parTrans" cxnId="{CEE1AFDF-C5BF-4A0C-A30B-546423F148C0}">
      <dgm:prSet/>
      <dgm:spPr/>
      <dgm:t>
        <a:bodyPr/>
        <a:lstStyle/>
        <a:p>
          <a:endParaRPr lang="en-US"/>
        </a:p>
      </dgm:t>
    </dgm:pt>
    <dgm:pt modelId="{7DFC3F53-0609-4703-A1F4-A71C943874CE}" type="sibTrans" cxnId="{CEE1AFDF-C5BF-4A0C-A30B-546423F148C0}">
      <dgm:prSet/>
      <dgm:spPr/>
      <dgm:t>
        <a:bodyPr/>
        <a:lstStyle/>
        <a:p>
          <a:endParaRPr lang="en-US"/>
        </a:p>
      </dgm:t>
    </dgm:pt>
    <dgm:pt modelId="{E6730397-5E54-439E-8388-3D7CDEE22636}">
      <dgm:prSet/>
      <dgm:spPr/>
      <dgm:t>
        <a:bodyPr/>
        <a:lstStyle/>
        <a:p>
          <a:r>
            <a:rPr lang="en-US" dirty="0"/>
            <a:t>500k+ posts from suicide watch subreddit</a:t>
          </a:r>
        </a:p>
      </dgm:t>
    </dgm:pt>
    <dgm:pt modelId="{8EF9A680-A3F5-4BA2-802E-B2928FBDC378}" type="parTrans" cxnId="{89FE243D-46FB-44C7-A623-4CF9FA844E6F}">
      <dgm:prSet/>
      <dgm:spPr/>
      <dgm:t>
        <a:bodyPr/>
        <a:lstStyle/>
        <a:p>
          <a:endParaRPr lang="en-US"/>
        </a:p>
      </dgm:t>
    </dgm:pt>
    <dgm:pt modelId="{2DDC9392-E6FC-4F60-AB8C-E22E84BD67D0}" type="sibTrans" cxnId="{89FE243D-46FB-44C7-A623-4CF9FA844E6F}">
      <dgm:prSet/>
      <dgm:spPr/>
      <dgm:t>
        <a:bodyPr/>
        <a:lstStyle/>
        <a:p>
          <a:endParaRPr lang="en-US"/>
        </a:p>
      </dgm:t>
    </dgm:pt>
    <dgm:pt modelId="{9CD0FB47-3A38-41F5-AD5C-F6268C14846B}">
      <dgm:prSet/>
      <dgm:spPr/>
      <dgm:t>
        <a:bodyPr/>
        <a:lstStyle/>
        <a:p>
          <a:r>
            <a:rPr lang="en-US"/>
            <a:t>Abstractions:</a:t>
          </a:r>
        </a:p>
      </dgm:t>
    </dgm:pt>
    <dgm:pt modelId="{A398F5FA-6192-4A52-AA7E-AD41672365E1}" type="parTrans" cxnId="{22B3C075-C42B-46E6-9A17-9EABB2DB5A70}">
      <dgm:prSet/>
      <dgm:spPr/>
      <dgm:t>
        <a:bodyPr/>
        <a:lstStyle/>
        <a:p>
          <a:endParaRPr lang="en-US"/>
        </a:p>
      </dgm:t>
    </dgm:pt>
    <dgm:pt modelId="{86C98385-55BE-4135-93C0-4EF4AE04BF36}" type="sibTrans" cxnId="{22B3C075-C42B-46E6-9A17-9EABB2DB5A70}">
      <dgm:prSet/>
      <dgm:spPr/>
      <dgm:t>
        <a:bodyPr/>
        <a:lstStyle/>
        <a:p>
          <a:endParaRPr lang="en-US"/>
        </a:p>
      </dgm:t>
    </dgm:pt>
    <dgm:pt modelId="{5D64BE04-89F8-448F-B906-1598B9A4D095}">
      <dgm:prSet/>
      <dgm:spPr/>
      <dgm:t>
        <a:bodyPr/>
        <a:lstStyle/>
        <a:p>
          <a:r>
            <a:rPr lang="en-US"/>
            <a:t>Global interaction graphs</a:t>
          </a:r>
        </a:p>
      </dgm:t>
    </dgm:pt>
    <dgm:pt modelId="{065E2EB4-684A-4708-955E-48EC0609C5E6}" type="parTrans" cxnId="{98BD3AF4-64F3-48DE-92E7-C58461AE8353}">
      <dgm:prSet/>
      <dgm:spPr/>
      <dgm:t>
        <a:bodyPr/>
        <a:lstStyle/>
        <a:p>
          <a:endParaRPr lang="en-US"/>
        </a:p>
      </dgm:t>
    </dgm:pt>
    <dgm:pt modelId="{E2192A91-734A-4603-8B0F-06BD5FFF70B8}" type="sibTrans" cxnId="{98BD3AF4-64F3-48DE-92E7-C58461AE8353}">
      <dgm:prSet/>
      <dgm:spPr/>
      <dgm:t>
        <a:bodyPr/>
        <a:lstStyle/>
        <a:p>
          <a:endParaRPr lang="en-US"/>
        </a:p>
      </dgm:t>
    </dgm:pt>
    <dgm:pt modelId="{AFC8BE22-7B77-4F78-9227-4D9F9BF3D1B2}">
      <dgm:prSet/>
      <dgm:spPr/>
      <dgm:t>
        <a:bodyPr/>
        <a:lstStyle/>
        <a:p>
          <a:r>
            <a:rPr lang="en-US"/>
            <a:t>Thread level user Interaction graphs</a:t>
          </a:r>
        </a:p>
      </dgm:t>
    </dgm:pt>
    <dgm:pt modelId="{4A4C4BFC-1DAB-4843-811A-3C6EC360C1E0}" type="parTrans" cxnId="{C0130AB5-97F9-4751-AF04-C830F3A17477}">
      <dgm:prSet/>
      <dgm:spPr/>
      <dgm:t>
        <a:bodyPr/>
        <a:lstStyle/>
        <a:p>
          <a:endParaRPr lang="en-US"/>
        </a:p>
      </dgm:t>
    </dgm:pt>
    <dgm:pt modelId="{E6A9F718-FE3B-4920-89FF-F5468F26D417}" type="sibTrans" cxnId="{C0130AB5-97F9-4751-AF04-C830F3A17477}">
      <dgm:prSet/>
      <dgm:spPr/>
      <dgm:t>
        <a:bodyPr/>
        <a:lstStyle/>
        <a:p>
          <a:endParaRPr lang="en-US"/>
        </a:p>
      </dgm:t>
    </dgm:pt>
    <dgm:pt modelId="{43FEC4EA-EE10-4543-8B8A-0AF0C6AF64D1}">
      <dgm:prSet/>
      <dgm:spPr/>
      <dgm:t>
        <a:bodyPr/>
        <a:lstStyle/>
        <a:p>
          <a:r>
            <a:rPr lang="en-US"/>
            <a:t>Thread level reply graphs</a:t>
          </a:r>
        </a:p>
      </dgm:t>
    </dgm:pt>
    <dgm:pt modelId="{11E59A3D-CA38-40BA-AA8E-8D86DE47D13E}" type="parTrans" cxnId="{FD4C1AB1-3CFD-4CFA-B5C1-7916255A3876}">
      <dgm:prSet/>
      <dgm:spPr/>
      <dgm:t>
        <a:bodyPr/>
        <a:lstStyle/>
        <a:p>
          <a:endParaRPr lang="en-US"/>
        </a:p>
      </dgm:t>
    </dgm:pt>
    <dgm:pt modelId="{676947EC-1D56-4124-8FEC-1C8199740086}" type="sibTrans" cxnId="{FD4C1AB1-3CFD-4CFA-B5C1-7916255A3876}">
      <dgm:prSet/>
      <dgm:spPr/>
      <dgm:t>
        <a:bodyPr/>
        <a:lstStyle/>
        <a:p>
          <a:endParaRPr lang="en-US"/>
        </a:p>
      </dgm:t>
    </dgm:pt>
    <dgm:pt modelId="{ACEE7234-7321-F54D-A174-5D0456873DB4}" type="pres">
      <dgm:prSet presAssocID="{B1019156-221F-42B4-A121-C0396B502BE0}" presName="linear" presStyleCnt="0">
        <dgm:presLayoutVars>
          <dgm:animLvl val="lvl"/>
          <dgm:resizeHandles val="exact"/>
        </dgm:presLayoutVars>
      </dgm:prSet>
      <dgm:spPr/>
    </dgm:pt>
    <dgm:pt modelId="{239225A4-4A16-0547-B947-3DE4BD77F416}" type="pres">
      <dgm:prSet presAssocID="{CE9460CA-1201-496C-A793-33BB2DB5ED3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3B54A41-0E88-4541-B088-EEAFEDD7DF17}" type="pres">
      <dgm:prSet presAssocID="{CE9460CA-1201-496C-A793-33BB2DB5ED31}" presName="childText" presStyleLbl="revTx" presStyleIdx="0" presStyleCnt="2">
        <dgm:presLayoutVars>
          <dgm:bulletEnabled val="1"/>
        </dgm:presLayoutVars>
      </dgm:prSet>
      <dgm:spPr/>
    </dgm:pt>
    <dgm:pt modelId="{33C0C390-7282-E34B-B2F2-2033E6A30097}" type="pres">
      <dgm:prSet presAssocID="{9CD0FB47-3A38-41F5-AD5C-F6268C14846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677D513-9889-9243-AFF7-0DB5FF3400B5}" type="pres">
      <dgm:prSet presAssocID="{9CD0FB47-3A38-41F5-AD5C-F6268C14846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691CE18-FB0B-4C6A-96DF-FE9092BEFAF5}" srcId="{B1019156-221F-42B4-A121-C0396B502BE0}" destId="{CE9460CA-1201-496C-A793-33BB2DB5ED31}" srcOrd="0" destOrd="0" parTransId="{5AED91C5-8143-46FD-8909-78F5FD350991}" sibTransId="{27D6DBE3-6130-4E19-A571-1EABAC0A1196}"/>
    <dgm:cxn modelId="{8770D029-80A2-454A-896D-DF16830A5C19}" type="presOf" srcId="{9CD0FB47-3A38-41F5-AD5C-F6268C14846B}" destId="{33C0C390-7282-E34B-B2F2-2033E6A30097}" srcOrd="0" destOrd="0" presId="urn:microsoft.com/office/officeart/2005/8/layout/vList2"/>
    <dgm:cxn modelId="{89FE243D-46FB-44C7-A623-4CF9FA844E6F}" srcId="{CE9460CA-1201-496C-A793-33BB2DB5ED31}" destId="{E6730397-5E54-439E-8388-3D7CDEE22636}" srcOrd="1" destOrd="0" parTransId="{8EF9A680-A3F5-4BA2-802E-B2928FBDC378}" sibTransId="{2DDC9392-E6FC-4F60-AB8C-E22E84BD67D0}"/>
    <dgm:cxn modelId="{C6CC8859-B757-1147-BB0F-71C99BFDD27C}" type="presOf" srcId="{B1019156-221F-42B4-A121-C0396B502BE0}" destId="{ACEE7234-7321-F54D-A174-5D0456873DB4}" srcOrd="0" destOrd="0" presId="urn:microsoft.com/office/officeart/2005/8/layout/vList2"/>
    <dgm:cxn modelId="{22B3C075-C42B-46E6-9A17-9EABB2DB5A70}" srcId="{B1019156-221F-42B4-A121-C0396B502BE0}" destId="{9CD0FB47-3A38-41F5-AD5C-F6268C14846B}" srcOrd="1" destOrd="0" parTransId="{A398F5FA-6192-4A52-AA7E-AD41672365E1}" sibTransId="{86C98385-55BE-4135-93C0-4EF4AE04BF36}"/>
    <dgm:cxn modelId="{FA296887-F078-DC4C-8D86-CE82E2C41D9E}" type="presOf" srcId="{E6730397-5E54-439E-8388-3D7CDEE22636}" destId="{53B54A41-0E88-4541-B088-EEAFEDD7DF17}" srcOrd="0" destOrd="1" presId="urn:microsoft.com/office/officeart/2005/8/layout/vList2"/>
    <dgm:cxn modelId="{7B9ADF92-A036-AB47-885C-1BBEA9486E13}" type="presOf" srcId="{397A830A-BC04-4811-A931-A4928401805B}" destId="{53B54A41-0E88-4541-B088-EEAFEDD7DF17}" srcOrd="0" destOrd="0" presId="urn:microsoft.com/office/officeart/2005/8/layout/vList2"/>
    <dgm:cxn modelId="{FD4C1AB1-3CFD-4CFA-B5C1-7916255A3876}" srcId="{9CD0FB47-3A38-41F5-AD5C-F6268C14846B}" destId="{43FEC4EA-EE10-4543-8B8A-0AF0C6AF64D1}" srcOrd="2" destOrd="0" parTransId="{11E59A3D-CA38-40BA-AA8E-8D86DE47D13E}" sibTransId="{676947EC-1D56-4124-8FEC-1C8199740086}"/>
    <dgm:cxn modelId="{C0130AB5-97F9-4751-AF04-C830F3A17477}" srcId="{9CD0FB47-3A38-41F5-AD5C-F6268C14846B}" destId="{AFC8BE22-7B77-4F78-9227-4D9F9BF3D1B2}" srcOrd="1" destOrd="0" parTransId="{4A4C4BFC-1DAB-4843-811A-3C6EC360C1E0}" sibTransId="{E6A9F718-FE3B-4920-89FF-F5468F26D417}"/>
    <dgm:cxn modelId="{BBC645C8-DC90-E04E-B3B0-82FB7E35769A}" type="presOf" srcId="{CE9460CA-1201-496C-A793-33BB2DB5ED31}" destId="{239225A4-4A16-0547-B947-3DE4BD77F416}" srcOrd="0" destOrd="0" presId="urn:microsoft.com/office/officeart/2005/8/layout/vList2"/>
    <dgm:cxn modelId="{F04C59CA-D845-734D-9640-6B5BDD4DE8EE}" type="presOf" srcId="{AFC8BE22-7B77-4F78-9227-4D9F9BF3D1B2}" destId="{F677D513-9889-9243-AFF7-0DB5FF3400B5}" srcOrd="0" destOrd="1" presId="urn:microsoft.com/office/officeart/2005/8/layout/vList2"/>
    <dgm:cxn modelId="{CEE1AFDF-C5BF-4A0C-A30B-546423F148C0}" srcId="{CE9460CA-1201-496C-A793-33BB2DB5ED31}" destId="{397A830A-BC04-4811-A931-A4928401805B}" srcOrd="0" destOrd="0" parTransId="{02D3A67D-D2AD-4857-87C7-AFD25A817EAE}" sibTransId="{7DFC3F53-0609-4703-A1F4-A71C943874CE}"/>
    <dgm:cxn modelId="{98BD3AF4-64F3-48DE-92E7-C58461AE8353}" srcId="{9CD0FB47-3A38-41F5-AD5C-F6268C14846B}" destId="{5D64BE04-89F8-448F-B906-1598B9A4D095}" srcOrd="0" destOrd="0" parTransId="{065E2EB4-684A-4708-955E-48EC0609C5E6}" sibTransId="{E2192A91-734A-4603-8B0F-06BD5FFF70B8}"/>
    <dgm:cxn modelId="{1A1674FD-1B76-A04B-BEFC-A008DBD17EF7}" type="presOf" srcId="{5D64BE04-89F8-448F-B906-1598B9A4D095}" destId="{F677D513-9889-9243-AFF7-0DB5FF3400B5}" srcOrd="0" destOrd="0" presId="urn:microsoft.com/office/officeart/2005/8/layout/vList2"/>
    <dgm:cxn modelId="{417840FE-D0B2-1B4E-B8A0-7E94523ABBB3}" type="presOf" srcId="{43FEC4EA-EE10-4543-8B8A-0AF0C6AF64D1}" destId="{F677D513-9889-9243-AFF7-0DB5FF3400B5}" srcOrd="0" destOrd="2" presId="urn:microsoft.com/office/officeart/2005/8/layout/vList2"/>
    <dgm:cxn modelId="{52D94991-3DA9-7C4A-AF56-2088866FF0CE}" type="presParOf" srcId="{ACEE7234-7321-F54D-A174-5D0456873DB4}" destId="{239225A4-4A16-0547-B947-3DE4BD77F416}" srcOrd="0" destOrd="0" presId="urn:microsoft.com/office/officeart/2005/8/layout/vList2"/>
    <dgm:cxn modelId="{91168949-70D8-124C-98FF-0956EFF18E48}" type="presParOf" srcId="{ACEE7234-7321-F54D-A174-5D0456873DB4}" destId="{53B54A41-0E88-4541-B088-EEAFEDD7DF17}" srcOrd="1" destOrd="0" presId="urn:microsoft.com/office/officeart/2005/8/layout/vList2"/>
    <dgm:cxn modelId="{1EFB027A-C082-CF45-A76B-514F83BFF84F}" type="presParOf" srcId="{ACEE7234-7321-F54D-A174-5D0456873DB4}" destId="{33C0C390-7282-E34B-B2F2-2033E6A30097}" srcOrd="2" destOrd="0" presId="urn:microsoft.com/office/officeart/2005/8/layout/vList2"/>
    <dgm:cxn modelId="{2F729F41-09F0-7441-AE2F-DB72E3A7F354}" type="presParOf" srcId="{ACEE7234-7321-F54D-A174-5D0456873DB4}" destId="{F677D513-9889-9243-AFF7-0DB5FF3400B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69360E-8C08-4CE9-A556-7A5CD7CD1C0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9D5D32E-C55A-426A-93DF-B602746C8A37}">
      <dgm:prSet/>
      <dgm:spPr/>
      <dgm:t>
        <a:bodyPr/>
        <a:lstStyle/>
        <a:p>
          <a:r>
            <a:rPr lang="en-US"/>
            <a:t>Global structure metrics:</a:t>
          </a:r>
        </a:p>
      </dgm:t>
    </dgm:pt>
    <dgm:pt modelId="{4099CCA6-E852-4324-9F97-55B53D017E8B}" type="parTrans" cxnId="{B2C00DB3-B526-4C52-A7B0-67FCD58EBDF2}">
      <dgm:prSet/>
      <dgm:spPr/>
      <dgm:t>
        <a:bodyPr/>
        <a:lstStyle/>
        <a:p>
          <a:endParaRPr lang="en-US"/>
        </a:p>
      </dgm:t>
    </dgm:pt>
    <dgm:pt modelId="{3E326C7C-2188-4520-84AF-9F1F03AA8073}" type="sibTrans" cxnId="{B2C00DB3-B526-4C52-A7B0-67FCD58EBDF2}">
      <dgm:prSet/>
      <dgm:spPr/>
      <dgm:t>
        <a:bodyPr/>
        <a:lstStyle/>
        <a:p>
          <a:endParaRPr lang="en-US"/>
        </a:p>
      </dgm:t>
    </dgm:pt>
    <dgm:pt modelId="{812389A8-B461-49E0-8F36-2EE9CBA96BB5}">
      <dgm:prSet/>
      <dgm:spPr/>
      <dgm:t>
        <a:bodyPr/>
        <a:lstStyle/>
        <a:p>
          <a:r>
            <a:rPr lang="en-US"/>
            <a:t>Centrality</a:t>
          </a:r>
        </a:p>
      </dgm:t>
    </dgm:pt>
    <dgm:pt modelId="{8FF51C81-97D4-410D-A05F-FCA0F1B1F460}" type="parTrans" cxnId="{1CAF534E-3E5C-4DF9-8FEE-B38CB2300777}">
      <dgm:prSet/>
      <dgm:spPr/>
      <dgm:t>
        <a:bodyPr/>
        <a:lstStyle/>
        <a:p>
          <a:endParaRPr lang="en-US"/>
        </a:p>
      </dgm:t>
    </dgm:pt>
    <dgm:pt modelId="{AA1A2BF6-3D3D-40C8-8B20-8C13D7CEB949}" type="sibTrans" cxnId="{1CAF534E-3E5C-4DF9-8FEE-B38CB2300777}">
      <dgm:prSet/>
      <dgm:spPr/>
      <dgm:t>
        <a:bodyPr/>
        <a:lstStyle/>
        <a:p>
          <a:endParaRPr lang="en-US"/>
        </a:p>
      </dgm:t>
    </dgm:pt>
    <dgm:pt modelId="{C2490F4A-8959-422F-892A-478AD7A27D59}">
      <dgm:prSet/>
      <dgm:spPr/>
      <dgm:t>
        <a:bodyPr/>
        <a:lstStyle/>
        <a:p>
          <a:r>
            <a:rPr lang="en-US"/>
            <a:t>Urgency </a:t>
          </a:r>
        </a:p>
      </dgm:t>
    </dgm:pt>
    <dgm:pt modelId="{687799B7-1DA6-40FC-B29E-BF1B7E6DAA8F}" type="parTrans" cxnId="{9F9A6BCB-D88A-4D3A-8911-70C70E36A2E0}">
      <dgm:prSet/>
      <dgm:spPr/>
      <dgm:t>
        <a:bodyPr/>
        <a:lstStyle/>
        <a:p>
          <a:endParaRPr lang="en-US"/>
        </a:p>
      </dgm:t>
    </dgm:pt>
    <dgm:pt modelId="{6102CF92-744F-4C1A-8287-F0B00819955C}" type="sibTrans" cxnId="{9F9A6BCB-D88A-4D3A-8911-70C70E36A2E0}">
      <dgm:prSet/>
      <dgm:spPr/>
      <dgm:t>
        <a:bodyPr/>
        <a:lstStyle/>
        <a:p>
          <a:endParaRPr lang="en-US"/>
        </a:p>
      </dgm:t>
    </dgm:pt>
    <dgm:pt modelId="{3AA9AD7D-AC18-4269-AB3D-CBACD769BA30}">
      <dgm:prSet/>
      <dgm:spPr/>
      <dgm:t>
        <a:bodyPr/>
        <a:lstStyle/>
        <a:p>
          <a:r>
            <a:rPr lang="en-US"/>
            <a:t>Rich clubs</a:t>
          </a:r>
        </a:p>
      </dgm:t>
    </dgm:pt>
    <dgm:pt modelId="{512C6076-BB76-4032-83A3-02709E236859}" type="parTrans" cxnId="{1F70A248-8A11-4C62-B9FD-B7908DCCC629}">
      <dgm:prSet/>
      <dgm:spPr/>
      <dgm:t>
        <a:bodyPr/>
        <a:lstStyle/>
        <a:p>
          <a:endParaRPr lang="en-US"/>
        </a:p>
      </dgm:t>
    </dgm:pt>
    <dgm:pt modelId="{4F3DC856-7089-4543-AB06-6F08C24E043A}" type="sibTrans" cxnId="{1F70A248-8A11-4C62-B9FD-B7908DCCC629}">
      <dgm:prSet/>
      <dgm:spPr/>
      <dgm:t>
        <a:bodyPr/>
        <a:lstStyle/>
        <a:p>
          <a:endParaRPr lang="en-US"/>
        </a:p>
      </dgm:t>
    </dgm:pt>
    <dgm:pt modelId="{6258F54C-A41E-460E-8E00-827DF8B34BB4}">
      <dgm:prSet/>
      <dgm:spPr/>
      <dgm:t>
        <a:bodyPr/>
        <a:lstStyle/>
        <a:p>
          <a:r>
            <a:rPr lang="en-US"/>
            <a:t>Local structure metrics:</a:t>
          </a:r>
        </a:p>
      </dgm:t>
    </dgm:pt>
    <dgm:pt modelId="{60328C8A-7028-40BA-B5D3-6A573EB1A3B2}" type="parTrans" cxnId="{68602D35-F6C7-46C5-B3FF-2CD8BB52612C}">
      <dgm:prSet/>
      <dgm:spPr/>
      <dgm:t>
        <a:bodyPr/>
        <a:lstStyle/>
        <a:p>
          <a:endParaRPr lang="en-US"/>
        </a:p>
      </dgm:t>
    </dgm:pt>
    <dgm:pt modelId="{2656E3CA-D3C1-4558-84A9-5A2895248014}" type="sibTrans" cxnId="{68602D35-F6C7-46C5-B3FF-2CD8BB52612C}">
      <dgm:prSet/>
      <dgm:spPr/>
      <dgm:t>
        <a:bodyPr/>
        <a:lstStyle/>
        <a:p>
          <a:endParaRPr lang="en-US"/>
        </a:p>
      </dgm:t>
    </dgm:pt>
    <dgm:pt modelId="{E1F7ECB8-DF8D-4A62-8C0F-473FAE52119D}">
      <dgm:prSet/>
      <dgm:spPr/>
      <dgm:t>
        <a:bodyPr/>
        <a:lstStyle/>
        <a:p>
          <a:r>
            <a:rPr lang="en-US"/>
            <a:t>Anchored triads</a:t>
          </a:r>
        </a:p>
      </dgm:t>
    </dgm:pt>
    <dgm:pt modelId="{188B8B16-5003-4EE0-ACA7-50BC272B4C4D}" type="parTrans" cxnId="{C6BE5C77-9D70-410F-9901-C4EFABB5F1BB}">
      <dgm:prSet/>
      <dgm:spPr/>
      <dgm:t>
        <a:bodyPr/>
        <a:lstStyle/>
        <a:p>
          <a:endParaRPr lang="en-US"/>
        </a:p>
      </dgm:t>
    </dgm:pt>
    <dgm:pt modelId="{5A513EF2-685F-45DC-BA87-0EA7663DDEC5}" type="sibTrans" cxnId="{C6BE5C77-9D70-410F-9901-C4EFABB5F1BB}">
      <dgm:prSet/>
      <dgm:spPr/>
      <dgm:t>
        <a:bodyPr/>
        <a:lstStyle/>
        <a:p>
          <a:endParaRPr lang="en-US"/>
        </a:p>
      </dgm:t>
    </dgm:pt>
    <dgm:pt modelId="{8F7BDDD8-90BB-4994-8814-2E19B3F9B154}">
      <dgm:prSet/>
      <dgm:spPr/>
      <dgm:t>
        <a:bodyPr/>
        <a:lstStyle/>
        <a:p>
          <a:r>
            <a:rPr lang="en-US"/>
            <a:t>Triadic closure</a:t>
          </a:r>
        </a:p>
      </dgm:t>
    </dgm:pt>
    <dgm:pt modelId="{4B9A6662-A8AA-402D-BDEA-3420D0C9E091}" type="parTrans" cxnId="{E9258E0B-0DD9-4F53-B6D0-99624FEDC938}">
      <dgm:prSet/>
      <dgm:spPr/>
      <dgm:t>
        <a:bodyPr/>
        <a:lstStyle/>
        <a:p>
          <a:endParaRPr lang="en-US"/>
        </a:p>
      </dgm:t>
    </dgm:pt>
    <dgm:pt modelId="{BCC29668-9BF5-4C88-B65E-F722E92B576C}" type="sibTrans" cxnId="{E9258E0B-0DD9-4F53-B6D0-99624FEDC938}">
      <dgm:prSet/>
      <dgm:spPr/>
      <dgm:t>
        <a:bodyPr/>
        <a:lstStyle/>
        <a:p>
          <a:endParaRPr lang="en-US"/>
        </a:p>
      </dgm:t>
    </dgm:pt>
    <dgm:pt modelId="{C003A44A-F242-471B-8A7B-E405A4261A89}">
      <dgm:prSet/>
      <dgm:spPr/>
      <dgm:t>
        <a:bodyPr/>
        <a:lstStyle/>
        <a:p>
          <a:r>
            <a:rPr lang="en-US"/>
            <a:t>Semantic metrics:</a:t>
          </a:r>
        </a:p>
      </dgm:t>
    </dgm:pt>
    <dgm:pt modelId="{3C11F964-B0DA-453A-835C-EA5A84115F44}" type="parTrans" cxnId="{FCC0AB08-BD31-4365-AB77-1789813C6BE5}">
      <dgm:prSet/>
      <dgm:spPr/>
      <dgm:t>
        <a:bodyPr/>
        <a:lstStyle/>
        <a:p>
          <a:endParaRPr lang="en-US"/>
        </a:p>
      </dgm:t>
    </dgm:pt>
    <dgm:pt modelId="{EC1C3C23-6A5E-4B0E-BF5D-46867F2B5ABA}" type="sibTrans" cxnId="{FCC0AB08-BD31-4365-AB77-1789813C6BE5}">
      <dgm:prSet/>
      <dgm:spPr/>
      <dgm:t>
        <a:bodyPr/>
        <a:lstStyle/>
        <a:p>
          <a:endParaRPr lang="en-US"/>
        </a:p>
      </dgm:t>
    </dgm:pt>
    <dgm:pt modelId="{D4B753A4-EC26-42EE-A166-7D8FCCBDB0B4}">
      <dgm:prSet/>
      <dgm:spPr/>
      <dgm:t>
        <a:bodyPr/>
        <a:lstStyle/>
        <a:p>
          <a:r>
            <a:rPr lang="en-US"/>
            <a:t>Semantic alignment</a:t>
          </a:r>
        </a:p>
      </dgm:t>
    </dgm:pt>
    <dgm:pt modelId="{4C9DB927-0D4A-42BA-9EBD-75EBCAA43B4D}" type="parTrans" cxnId="{84E054D4-8E58-42BB-AAAD-6719D0BFDE10}">
      <dgm:prSet/>
      <dgm:spPr/>
      <dgm:t>
        <a:bodyPr/>
        <a:lstStyle/>
        <a:p>
          <a:endParaRPr lang="en-US"/>
        </a:p>
      </dgm:t>
    </dgm:pt>
    <dgm:pt modelId="{F7850306-9A5E-48A7-842A-F1C371BC3BAA}" type="sibTrans" cxnId="{84E054D4-8E58-42BB-AAAD-6719D0BFDE10}">
      <dgm:prSet/>
      <dgm:spPr/>
      <dgm:t>
        <a:bodyPr/>
        <a:lstStyle/>
        <a:p>
          <a:endParaRPr lang="en-US"/>
        </a:p>
      </dgm:t>
    </dgm:pt>
    <dgm:pt modelId="{CDD7D3C7-2EE5-4EE3-85F9-F9FCFB5BED9A}">
      <dgm:prSet/>
      <dgm:spPr/>
      <dgm:t>
        <a:bodyPr/>
        <a:lstStyle/>
        <a:p>
          <a:r>
            <a:rPr lang="en-US"/>
            <a:t>Expertise Z-score</a:t>
          </a:r>
        </a:p>
      </dgm:t>
    </dgm:pt>
    <dgm:pt modelId="{4FECDCED-C127-4989-A024-F236EDE9C0CD}" type="parTrans" cxnId="{964323B5-BD36-48DC-AE85-6EC5EDD1661D}">
      <dgm:prSet/>
      <dgm:spPr/>
      <dgm:t>
        <a:bodyPr/>
        <a:lstStyle/>
        <a:p>
          <a:endParaRPr lang="en-US"/>
        </a:p>
      </dgm:t>
    </dgm:pt>
    <dgm:pt modelId="{081CCD26-42C5-4DB1-938F-F9FED88B4051}" type="sibTrans" cxnId="{964323B5-BD36-48DC-AE85-6EC5EDD1661D}">
      <dgm:prSet/>
      <dgm:spPr/>
      <dgm:t>
        <a:bodyPr/>
        <a:lstStyle/>
        <a:p>
          <a:endParaRPr lang="en-US"/>
        </a:p>
      </dgm:t>
    </dgm:pt>
    <dgm:pt modelId="{2246AC8A-15F0-EB42-98F8-3302DC46E2EE}" type="pres">
      <dgm:prSet presAssocID="{2669360E-8C08-4CE9-A556-7A5CD7CD1C0E}" presName="linear" presStyleCnt="0">
        <dgm:presLayoutVars>
          <dgm:dir/>
          <dgm:animLvl val="lvl"/>
          <dgm:resizeHandles val="exact"/>
        </dgm:presLayoutVars>
      </dgm:prSet>
      <dgm:spPr/>
    </dgm:pt>
    <dgm:pt modelId="{A2B1395C-AB4F-6546-BD5D-73E6DDDC910C}" type="pres">
      <dgm:prSet presAssocID="{29D5D32E-C55A-426A-93DF-B602746C8A37}" presName="parentLin" presStyleCnt="0"/>
      <dgm:spPr/>
    </dgm:pt>
    <dgm:pt modelId="{EC020151-E35C-B44C-8C25-C6C17F8267C3}" type="pres">
      <dgm:prSet presAssocID="{29D5D32E-C55A-426A-93DF-B602746C8A37}" presName="parentLeftMargin" presStyleLbl="node1" presStyleIdx="0" presStyleCnt="3"/>
      <dgm:spPr/>
    </dgm:pt>
    <dgm:pt modelId="{F5E65AE6-CB76-0C47-B640-ED3E11E4657B}" type="pres">
      <dgm:prSet presAssocID="{29D5D32E-C55A-426A-93DF-B602746C8A3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7224796-E589-AA47-8673-3800E582D865}" type="pres">
      <dgm:prSet presAssocID="{29D5D32E-C55A-426A-93DF-B602746C8A37}" presName="negativeSpace" presStyleCnt="0"/>
      <dgm:spPr/>
    </dgm:pt>
    <dgm:pt modelId="{F5BBFFD3-8D8C-F246-8AB1-0F4252908518}" type="pres">
      <dgm:prSet presAssocID="{29D5D32E-C55A-426A-93DF-B602746C8A37}" presName="childText" presStyleLbl="conFgAcc1" presStyleIdx="0" presStyleCnt="3">
        <dgm:presLayoutVars>
          <dgm:bulletEnabled val="1"/>
        </dgm:presLayoutVars>
      </dgm:prSet>
      <dgm:spPr/>
    </dgm:pt>
    <dgm:pt modelId="{03291B6B-6B5A-7544-88C5-5CA3834DF797}" type="pres">
      <dgm:prSet presAssocID="{3E326C7C-2188-4520-84AF-9F1F03AA8073}" presName="spaceBetweenRectangles" presStyleCnt="0"/>
      <dgm:spPr/>
    </dgm:pt>
    <dgm:pt modelId="{2F7C76B3-8D5A-ED4A-8677-579590939532}" type="pres">
      <dgm:prSet presAssocID="{6258F54C-A41E-460E-8E00-827DF8B34BB4}" presName="parentLin" presStyleCnt="0"/>
      <dgm:spPr/>
    </dgm:pt>
    <dgm:pt modelId="{BE989191-D439-D647-9880-60DE63A54E3A}" type="pres">
      <dgm:prSet presAssocID="{6258F54C-A41E-460E-8E00-827DF8B34BB4}" presName="parentLeftMargin" presStyleLbl="node1" presStyleIdx="0" presStyleCnt="3"/>
      <dgm:spPr/>
    </dgm:pt>
    <dgm:pt modelId="{2157038D-6661-6B47-A780-CB216B57B890}" type="pres">
      <dgm:prSet presAssocID="{6258F54C-A41E-460E-8E00-827DF8B34BB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CD7BA4-355F-D04F-89C1-76D9EC8E5DED}" type="pres">
      <dgm:prSet presAssocID="{6258F54C-A41E-460E-8E00-827DF8B34BB4}" presName="negativeSpace" presStyleCnt="0"/>
      <dgm:spPr/>
    </dgm:pt>
    <dgm:pt modelId="{8A91B309-A0BB-3242-A693-60D5C48A0D41}" type="pres">
      <dgm:prSet presAssocID="{6258F54C-A41E-460E-8E00-827DF8B34BB4}" presName="childText" presStyleLbl="conFgAcc1" presStyleIdx="1" presStyleCnt="3">
        <dgm:presLayoutVars>
          <dgm:bulletEnabled val="1"/>
        </dgm:presLayoutVars>
      </dgm:prSet>
      <dgm:spPr/>
    </dgm:pt>
    <dgm:pt modelId="{3A750AFE-A14E-6C4B-8047-1699EBB51ADF}" type="pres">
      <dgm:prSet presAssocID="{2656E3CA-D3C1-4558-84A9-5A2895248014}" presName="spaceBetweenRectangles" presStyleCnt="0"/>
      <dgm:spPr/>
    </dgm:pt>
    <dgm:pt modelId="{8DC0CABF-6206-2644-B85F-900111817A9B}" type="pres">
      <dgm:prSet presAssocID="{C003A44A-F242-471B-8A7B-E405A4261A89}" presName="parentLin" presStyleCnt="0"/>
      <dgm:spPr/>
    </dgm:pt>
    <dgm:pt modelId="{6462B02C-BDD1-E143-B878-28B4C7631FF8}" type="pres">
      <dgm:prSet presAssocID="{C003A44A-F242-471B-8A7B-E405A4261A89}" presName="parentLeftMargin" presStyleLbl="node1" presStyleIdx="1" presStyleCnt="3"/>
      <dgm:spPr/>
    </dgm:pt>
    <dgm:pt modelId="{A20F90C9-E3DE-794A-A32F-CDEFD9CE4C43}" type="pres">
      <dgm:prSet presAssocID="{C003A44A-F242-471B-8A7B-E405A4261A8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731E604-5CF8-9746-97CC-F502E635E38F}" type="pres">
      <dgm:prSet presAssocID="{C003A44A-F242-471B-8A7B-E405A4261A89}" presName="negativeSpace" presStyleCnt="0"/>
      <dgm:spPr/>
    </dgm:pt>
    <dgm:pt modelId="{4A06B92E-157E-884C-BAB3-BAD5ACEA3262}" type="pres">
      <dgm:prSet presAssocID="{C003A44A-F242-471B-8A7B-E405A4261A8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CC0AB08-BD31-4365-AB77-1789813C6BE5}" srcId="{2669360E-8C08-4CE9-A556-7A5CD7CD1C0E}" destId="{C003A44A-F242-471B-8A7B-E405A4261A89}" srcOrd="2" destOrd="0" parTransId="{3C11F964-B0DA-453A-835C-EA5A84115F44}" sibTransId="{EC1C3C23-6A5E-4B0E-BF5D-46867F2B5ABA}"/>
    <dgm:cxn modelId="{E9258E0B-0DD9-4F53-B6D0-99624FEDC938}" srcId="{6258F54C-A41E-460E-8E00-827DF8B34BB4}" destId="{8F7BDDD8-90BB-4994-8814-2E19B3F9B154}" srcOrd="1" destOrd="0" parTransId="{4B9A6662-A8AA-402D-BDEA-3420D0C9E091}" sibTransId="{BCC29668-9BF5-4C88-B65E-F722E92B576C}"/>
    <dgm:cxn modelId="{EF96421A-4468-5840-94B7-CF58632423AB}" type="presOf" srcId="{6258F54C-A41E-460E-8E00-827DF8B34BB4}" destId="{BE989191-D439-D647-9880-60DE63A54E3A}" srcOrd="0" destOrd="0" presId="urn:microsoft.com/office/officeart/2005/8/layout/list1"/>
    <dgm:cxn modelId="{E0790130-2527-DC47-9FCE-D2134544F7E2}" type="presOf" srcId="{D4B753A4-EC26-42EE-A166-7D8FCCBDB0B4}" destId="{4A06B92E-157E-884C-BAB3-BAD5ACEA3262}" srcOrd="0" destOrd="0" presId="urn:microsoft.com/office/officeart/2005/8/layout/list1"/>
    <dgm:cxn modelId="{C18ACD32-1050-F74E-A518-993EB7668B03}" type="presOf" srcId="{CDD7D3C7-2EE5-4EE3-85F9-F9FCFB5BED9A}" destId="{4A06B92E-157E-884C-BAB3-BAD5ACEA3262}" srcOrd="0" destOrd="1" presId="urn:microsoft.com/office/officeart/2005/8/layout/list1"/>
    <dgm:cxn modelId="{68602D35-F6C7-46C5-B3FF-2CD8BB52612C}" srcId="{2669360E-8C08-4CE9-A556-7A5CD7CD1C0E}" destId="{6258F54C-A41E-460E-8E00-827DF8B34BB4}" srcOrd="1" destOrd="0" parTransId="{60328C8A-7028-40BA-B5D3-6A573EB1A3B2}" sibTransId="{2656E3CA-D3C1-4558-84A9-5A2895248014}"/>
    <dgm:cxn modelId="{4A156039-8FB2-A54D-8ED8-89FFB66F1329}" type="presOf" srcId="{29D5D32E-C55A-426A-93DF-B602746C8A37}" destId="{F5E65AE6-CB76-0C47-B640-ED3E11E4657B}" srcOrd="1" destOrd="0" presId="urn:microsoft.com/office/officeart/2005/8/layout/list1"/>
    <dgm:cxn modelId="{313E473D-5A6D-9041-A2D0-258184A2D4A2}" type="presOf" srcId="{812389A8-B461-49E0-8F36-2EE9CBA96BB5}" destId="{F5BBFFD3-8D8C-F246-8AB1-0F4252908518}" srcOrd="0" destOrd="0" presId="urn:microsoft.com/office/officeart/2005/8/layout/list1"/>
    <dgm:cxn modelId="{1F70A248-8A11-4C62-B9FD-B7908DCCC629}" srcId="{29D5D32E-C55A-426A-93DF-B602746C8A37}" destId="{3AA9AD7D-AC18-4269-AB3D-CBACD769BA30}" srcOrd="2" destOrd="0" parTransId="{512C6076-BB76-4032-83A3-02709E236859}" sibTransId="{4F3DC856-7089-4543-AB06-6F08C24E043A}"/>
    <dgm:cxn modelId="{818CE748-22EB-6E43-A2E0-8C7EEDBCFB5C}" type="presOf" srcId="{E1F7ECB8-DF8D-4A62-8C0F-473FAE52119D}" destId="{8A91B309-A0BB-3242-A693-60D5C48A0D41}" srcOrd="0" destOrd="0" presId="urn:microsoft.com/office/officeart/2005/8/layout/list1"/>
    <dgm:cxn modelId="{1CAF534E-3E5C-4DF9-8FEE-B38CB2300777}" srcId="{29D5D32E-C55A-426A-93DF-B602746C8A37}" destId="{812389A8-B461-49E0-8F36-2EE9CBA96BB5}" srcOrd="0" destOrd="0" parTransId="{8FF51C81-97D4-410D-A05F-FCA0F1B1F460}" sibTransId="{AA1A2BF6-3D3D-40C8-8B20-8C13D7CEB949}"/>
    <dgm:cxn modelId="{82148661-E69A-DB42-919E-EFB0C1640CCD}" type="presOf" srcId="{3AA9AD7D-AC18-4269-AB3D-CBACD769BA30}" destId="{F5BBFFD3-8D8C-F246-8AB1-0F4252908518}" srcOrd="0" destOrd="2" presId="urn:microsoft.com/office/officeart/2005/8/layout/list1"/>
    <dgm:cxn modelId="{1EAAB66A-4E6A-0A45-9B94-AA10D1D921B6}" type="presOf" srcId="{6258F54C-A41E-460E-8E00-827DF8B34BB4}" destId="{2157038D-6661-6B47-A780-CB216B57B890}" srcOrd="1" destOrd="0" presId="urn:microsoft.com/office/officeart/2005/8/layout/list1"/>
    <dgm:cxn modelId="{C6BE5C77-9D70-410F-9901-C4EFABB5F1BB}" srcId="{6258F54C-A41E-460E-8E00-827DF8B34BB4}" destId="{E1F7ECB8-DF8D-4A62-8C0F-473FAE52119D}" srcOrd="0" destOrd="0" parTransId="{188B8B16-5003-4EE0-ACA7-50BC272B4C4D}" sibTransId="{5A513EF2-685F-45DC-BA87-0EA7663DDEC5}"/>
    <dgm:cxn modelId="{2F9C587E-E078-BA44-A892-3C694341A823}" type="presOf" srcId="{C003A44A-F242-471B-8A7B-E405A4261A89}" destId="{6462B02C-BDD1-E143-B878-28B4C7631FF8}" srcOrd="0" destOrd="0" presId="urn:microsoft.com/office/officeart/2005/8/layout/list1"/>
    <dgm:cxn modelId="{5566BB7E-4893-944C-8648-D931D430DFBE}" type="presOf" srcId="{29D5D32E-C55A-426A-93DF-B602746C8A37}" destId="{EC020151-E35C-B44C-8C25-C6C17F8267C3}" srcOrd="0" destOrd="0" presId="urn:microsoft.com/office/officeart/2005/8/layout/list1"/>
    <dgm:cxn modelId="{408DD480-35B7-CC4F-B259-271AC5A05044}" type="presOf" srcId="{2669360E-8C08-4CE9-A556-7A5CD7CD1C0E}" destId="{2246AC8A-15F0-EB42-98F8-3302DC46E2EE}" srcOrd="0" destOrd="0" presId="urn:microsoft.com/office/officeart/2005/8/layout/list1"/>
    <dgm:cxn modelId="{ABFCABB0-F9A7-2043-90E0-C8F19E6B0081}" type="presOf" srcId="{8F7BDDD8-90BB-4994-8814-2E19B3F9B154}" destId="{8A91B309-A0BB-3242-A693-60D5C48A0D41}" srcOrd="0" destOrd="1" presId="urn:microsoft.com/office/officeart/2005/8/layout/list1"/>
    <dgm:cxn modelId="{CF6169B2-3BB7-9A42-AB9F-E0E6596E3466}" type="presOf" srcId="{C003A44A-F242-471B-8A7B-E405A4261A89}" destId="{A20F90C9-E3DE-794A-A32F-CDEFD9CE4C43}" srcOrd="1" destOrd="0" presId="urn:microsoft.com/office/officeart/2005/8/layout/list1"/>
    <dgm:cxn modelId="{B2C00DB3-B526-4C52-A7B0-67FCD58EBDF2}" srcId="{2669360E-8C08-4CE9-A556-7A5CD7CD1C0E}" destId="{29D5D32E-C55A-426A-93DF-B602746C8A37}" srcOrd="0" destOrd="0" parTransId="{4099CCA6-E852-4324-9F97-55B53D017E8B}" sibTransId="{3E326C7C-2188-4520-84AF-9F1F03AA8073}"/>
    <dgm:cxn modelId="{964323B5-BD36-48DC-AE85-6EC5EDD1661D}" srcId="{C003A44A-F242-471B-8A7B-E405A4261A89}" destId="{CDD7D3C7-2EE5-4EE3-85F9-F9FCFB5BED9A}" srcOrd="1" destOrd="0" parTransId="{4FECDCED-C127-4989-A024-F236EDE9C0CD}" sibTransId="{081CCD26-42C5-4DB1-938F-F9FED88B4051}"/>
    <dgm:cxn modelId="{9F9A6BCB-D88A-4D3A-8911-70C70E36A2E0}" srcId="{29D5D32E-C55A-426A-93DF-B602746C8A37}" destId="{C2490F4A-8959-422F-892A-478AD7A27D59}" srcOrd="1" destOrd="0" parTransId="{687799B7-1DA6-40FC-B29E-BF1B7E6DAA8F}" sibTransId="{6102CF92-744F-4C1A-8287-F0B00819955C}"/>
    <dgm:cxn modelId="{84E054D4-8E58-42BB-AAAD-6719D0BFDE10}" srcId="{C003A44A-F242-471B-8A7B-E405A4261A89}" destId="{D4B753A4-EC26-42EE-A166-7D8FCCBDB0B4}" srcOrd="0" destOrd="0" parTransId="{4C9DB927-0D4A-42BA-9EBD-75EBCAA43B4D}" sibTransId="{F7850306-9A5E-48A7-842A-F1C371BC3BAA}"/>
    <dgm:cxn modelId="{F48C32FA-3404-924C-BB21-3B30723CCCC6}" type="presOf" srcId="{C2490F4A-8959-422F-892A-478AD7A27D59}" destId="{F5BBFFD3-8D8C-F246-8AB1-0F4252908518}" srcOrd="0" destOrd="1" presId="urn:microsoft.com/office/officeart/2005/8/layout/list1"/>
    <dgm:cxn modelId="{D9B447D1-02CE-1D44-A009-B3C7AF4F64B4}" type="presParOf" srcId="{2246AC8A-15F0-EB42-98F8-3302DC46E2EE}" destId="{A2B1395C-AB4F-6546-BD5D-73E6DDDC910C}" srcOrd="0" destOrd="0" presId="urn:microsoft.com/office/officeart/2005/8/layout/list1"/>
    <dgm:cxn modelId="{2128459A-1A41-514B-BB2E-4585445485C3}" type="presParOf" srcId="{A2B1395C-AB4F-6546-BD5D-73E6DDDC910C}" destId="{EC020151-E35C-B44C-8C25-C6C17F8267C3}" srcOrd="0" destOrd="0" presId="urn:microsoft.com/office/officeart/2005/8/layout/list1"/>
    <dgm:cxn modelId="{AD5F28D1-076E-F54E-A018-FF5D8F0ADC22}" type="presParOf" srcId="{A2B1395C-AB4F-6546-BD5D-73E6DDDC910C}" destId="{F5E65AE6-CB76-0C47-B640-ED3E11E4657B}" srcOrd="1" destOrd="0" presId="urn:microsoft.com/office/officeart/2005/8/layout/list1"/>
    <dgm:cxn modelId="{D9F68267-3B02-204C-A447-81AC11341760}" type="presParOf" srcId="{2246AC8A-15F0-EB42-98F8-3302DC46E2EE}" destId="{47224796-E589-AA47-8673-3800E582D865}" srcOrd="1" destOrd="0" presId="urn:microsoft.com/office/officeart/2005/8/layout/list1"/>
    <dgm:cxn modelId="{87D0F53B-7F9C-194B-93D8-CA717FAA59DA}" type="presParOf" srcId="{2246AC8A-15F0-EB42-98F8-3302DC46E2EE}" destId="{F5BBFFD3-8D8C-F246-8AB1-0F4252908518}" srcOrd="2" destOrd="0" presId="urn:microsoft.com/office/officeart/2005/8/layout/list1"/>
    <dgm:cxn modelId="{14115CCF-9B6F-F047-BB7E-CA7D1D3D05AC}" type="presParOf" srcId="{2246AC8A-15F0-EB42-98F8-3302DC46E2EE}" destId="{03291B6B-6B5A-7544-88C5-5CA3834DF797}" srcOrd="3" destOrd="0" presId="urn:microsoft.com/office/officeart/2005/8/layout/list1"/>
    <dgm:cxn modelId="{67796BF1-4994-894A-A311-E072C96551DA}" type="presParOf" srcId="{2246AC8A-15F0-EB42-98F8-3302DC46E2EE}" destId="{2F7C76B3-8D5A-ED4A-8677-579590939532}" srcOrd="4" destOrd="0" presId="urn:microsoft.com/office/officeart/2005/8/layout/list1"/>
    <dgm:cxn modelId="{654A4655-1F21-7F46-B40B-E1CB5900B80E}" type="presParOf" srcId="{2F7C76B3-8D5A-ED4A-8677-579590939532}" destId="{BE989191-D439-D647-9880-60DE63A54E3A}" srcOrd="0" destOrd="0" presId="urn:microsoft.com/office/officeart/2005/8/layout/list1"/>
    <dgm:cxn modelId="{EFB226F0-115E-AF41-8CCE-DC8BB700ADB2}" type="presParOf" srcId="{2F7C76B3-8D5A-ED4A-8677-579590939532}" destId="{2157038D-6661-6B47-A780-CB216B57B890}" srcOrd="1" destOrd="0" presId="urn:microsoft.com/office/officeart/2005/8/layout/list1"/>
    <dgm:cxn modelId="{2984C9A2-22E6-E84D-869C-282DA24C17D2}" type="presParOf" srcId="{2246AC8A-15F0-EB42-98F8-3302DC46E2EE}" destId="{75CD7BA4-355F-D04F-89C1-76D9EC8E5DED}" srcOrd="5" destOrd="0" presId="urn:microsoft.com/office/officeart/2005/8/layout/list1"/>
    <dgm:cxn modelId="{5C92D50D-BA39-0A42-AAB7-CE98A4CBBFD3}" type="presParOf" srcId="{2246AC8A-15F0-EB42-98F8-3302DC46E2EE}" destId="{8A91B309-A0BB-3242-A693-60D5C48A0D41}" srcOrd="6" destOrd="0" presId="urn:microsoft.com/office/officeart/2005/8/layout/list1"/>
    <dgm:cxn modelId="{33DD97A1-48AA-6942-91C1-B49940380C34}" type="presParOf" srcId="{2246AC8A-15F0-EB42-98F8-3302DC46E2EE}" destId="{3A750AFE-A14E-6C4B-8047-1699EBB51ADF}" srcOrd="7" destOrd="0" presId="urn:microsoft.com/office/officeart/2005/8/layout/list1"/>
    <dgm:cxn modelId="{376F0C87-3846-B246-BBC7-EF177BAB2E3D}" type="presParOf" srcId="{2246AC8A-15F0-EB42-98F8-3302DC46E2EE}" destId="{8DC0CABF-6206-2644-B85F-900111817A9B}" srcOrd="8" destOrd="0" presId="urn:microsoft.com/office/officeart/2005/8/layout/list1"/>
    <dgm:cxn modelId="{CCCA5B3E-8BFE-E34C-9C81-697D9A8A4FA9}" type="presParOf" srcId="{8DC0CABF-6206-2644-B85F-900111817A9B}" destId="{6462B02C-BDD1-E143-B878-28B4C7631FF8}" srcOrd="0" destOrd="0" presId="urn:microsoft.com/office/officeart/2005/8/layout/list1"/>
    <dgm:cxn modelId="{331D7454-A695-CD45-9E44-A924565B457B}" type="presParOf" srcId="{8DC0CABF-6206-2644-B85F-900111817A9B}" destId="{A20F90C9-E3DE-794A-A32F-CDEFD9CE4C43}" srcOrd="1" destOrd="0" presId="urn:microsoft.com/office/officeart/2005/8/layout/list1"/>
    <dgm:cxn modelId="{98EE230F-F15A-474C-AB41-5FD80818845B}" type="presParOf" srcId="{2246AC8A-15F0-EB42-98F8-3302DC46E2EE}" destId="{7731E604-5CF8-9746-97CC-F502E635E38F}" srcOrd="9" destOrd="0" presId="urn:microsoft.com/office/officeart/2005/8/layout/list1"/>
    <dgm:cxn modelId="{0D97C299-242E-CF46-AA31-8D4077FAC4CF}" type="presParOf" srcId="{2246AC8A-15F0-EB42-98F8-3302DC46E2EE}" destId="{4A06B92E-157E-884C-BAB3-BAD5ACEA326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F9F0C56-D3B9-4ABE-AC70-DF228B8FB0F9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7DFF229-B84A-4CF7-949D-BB274035A21C}">
      <dgm:prSet/>
      <dgm:spPr/>
      <dgm:t>
        <a:bodyPr/>
        <a:lstStyle/>
        <a:p>
          <a:r>
            <a:rPr lang="en-US"/>
            <a:t>Data</a:t>
          </a:r>
        </a:p>
      </dgm:t>
    </dgm:pt>
    <dgm:pt modelId="{35851FFA-257F-48F9-836F-3CC480CE5AD5}" type="parTrans" cxnId="{D2266675-4B04-445E-9C52-7163035EE0FA}">
      <dgm:prSet/>
      <dgm:spPr/>
      <dgm:t>
        <a:bodyPr/>
        <a:lstStyle/>
        <a:p>
          <a:endParaRPr lang="en-US"/>
        </a:p>
      </dgm:t>
    </dgm:pt>
    <dgm:pt modelId="{F892A558-920C-46BD-A324-FEF9704A3730}" type="sibTrans" cxnId="{D2266675-4B04-445E-9C52-7163035EE0FA}">
      <dgm:prSet/>
      <dgm:spPr/>
      <dgm:t>
        <a:bodyPr/>
        <a:lstStyle/>
        <a:p>
          <a:endParaRPr lang="en-US"/>
        </a:p>
      </dgm:t>
    </dgm:pt>
    <dgm:pt modelId="{2F14B1A4-9AAA-419A-AAE0-CBDED6240A2E}">
      <dgm:prSet/>
      <dgm:spPr/>
      <dgm:t>
        <a:bodyPr/>
        <a:lstStyle/>
        <a:p>
          <a:r>
            <a:rPr lang="en-US"/>
            <a:t>1 Million  image comparisons</a:t>
          </a:r>
        </a:p>
      </dgm:t>
    </dgm:pt>
    <dgm:pt modelId="{E67E074C-A825-4997-A308-3D5F6C924CD4}" type="parTrans" cxnId="{44F02893-329B-4417-AD46-D00CF10B6FA1}">
      <dgm:prSet/>
      <dgm:spPr/>
      <dgm:t>
        <a:bodyPr/>
        <a:lstStyle/>
        <a:p>
          <a:endParaRPr lang="en-US"/>
        </a:p>
      </dgm:t>
    </dgm:pt>
    <dgm:pt modelId="{B5AE8C61-7425-4F33-BC63-2DBC3D438699}" type="sibTrans" cxnId="{44F02893-329B-4417-AD46-D00CF10B6FA1}">
      <dgm:prSet/>
      <dgm:spPr/>
      <dgm:t>
        <a:bodyPr/>
        <a:lstStyle/>
        <a:p>
          <a:endParaRPr lang="en-US"/>
        </a:p>
      </dgm:t>
    </dgm:pt>
    <dgm:pt modelId="{F5D97554-8947-4047-B3BF-89D3B9BBB1C1}">
      <dgm:prSet/>
      <dgm:spPr/>
      <dgm:t>
        <a:bodyPr/>
        <a:lstStyle/>
        <a:p>
          <a:r>
            <a:rPr lang="en-US"/>
            <a:t>100k images</a:t>
          </a:r>
        </a:p>
      </dgm:t>
    </dgm:pt>
    <dgm:pt modelId="{AEDC51E8-A902-40F7-8B40-7CA2DF1A8D1C}" type="parTrans" cxnId="{7854B04B-E06A-4044-B6AF-E3281AA4C1C9}">
      <dgm:prSet/>
      <dgm:spPr/>
      <dgm:t>
        <a:bodyPr/>
        <a:lstStyle/>
        <a:p>
          <a:endParaRPr lang="en-US"/>
        </a:p>
      </dgm:t>
    </dgm:pt>
    <dgm:pt modelId="{CF55C062-87F9-42FC-8454-28CE9748D2F3}" type="sibTrans" cxnId="{7854B04B-E06A-4044-B6AF-E3281AA4C1C9}">
      <dgm:prSet/>
      <dgm:spPr/>
      <dgm:t>
        <a:bodyPr/>
        <a:lstStyle/>
        <a:p>
          <a:endParaRPr lang="en-US"/>
        </a:p>
      </dgm:t>
    </dgm:pt>
    <dgm:pt modelId="{86D4BA33-A54E-49B2-8AF9-C4ADC7215704}">
      <dgm:prSet/>
      <dgm:spPr/>
      <dgm:t>
        <a:bodyPr/>
        <a:lstStyle/>
        <a:p>
          <a:r>
            <a:rPr lang="en-US"/>
            <a:t>Additional 100k images acquired by using augmentation</a:t>
          </a:r>
        </a:p>
      </dgm:t>
    </dgm:pt>
    <dgm:pt modelId="{B3C61A72-1267-4C4D-B000-DBE80E71FC70}" type="parTrans" cxnId="{E48069D4-751C-4D91-8755-830058EB5402}">
      <dgm:prSet/>
      <dgm:spPr/>
      <dgm:t>
        <a:bodyPr/>
        <a:lstStyle/>
        <a:p>
          <a:endParaRPr lang="en-US"/>
        </a:p>
      </dgm:t>
    </dgm:pt>
    <dgm:pt modelId="{B9C3764F-42A2-4155-9643-A1BB1B00DF49}" type="sibTrans" cxnId="{E48069D4-751C-4D91-8755-830058EB5402}">
      <dgm:prSet/>
      <dgm:spPr/>
      <dgm:t>
        <a:bodyPr/>
        <a:lstStyle/>
        <a:p>
          <a:endParaRPr lang="en-US"/>
        </a:p>
      </dgm:t>
    </dgm:pt>
    <dgm:pt modelId="{22377212-F1D9-4BE7-BBB4-AA73D450FDAA}">
      <dgm:prSet/>
      <dgm:spPr/>
      <dgm:t>
        <a:bodyPr/>
        <a:lstStyle/>
        <a:p>
          <a:r>
            <a:rPr lang="en-US"/>
            <a:t>Abstractions</a:t>
          </a:r>
        </a:p>
      </dgm:t>
    </dgm:pt>
    <dgm:pt modelId="{CC12C9C7-3668-48FE-8921-0F560B8AC4A9}" type="parTrans" cxnId="{09297E1E-2614-4166-BB66-96C2AC6C8577}">
      <dgm:prSet/>
      <dgm:spPr/>
      <dgm:t>
        <a:bodyPr/>
        <a:lstStyle/>
        <a:p>
          <a:endParaRPr lang="en-US"/>
        </a:p>
      </dgm:t>
    </dgm:pt>
    <dgm:pt modelId="{EE3C6887-C9AC-4EA3-83FB-B5FF1DBA858B}" type="sibTrans" cxnId="{09297E1E-2614-4166-BB66-96C2AC6C8577}">
      <dgm:prSet/>
      <dgm:spPr/>
      <dgm:t>
        <a:bodyPr/>
        <a:lstStyle/>
        <a:p>
          <a:endParaRPr lang="en-US"/>
        </a:p>
      </dgm:t>
    </dgm:pt>
    <dgm:pt modelId="{FC19C250-8045-46B5-AE69-E19640B33D5A}">
      <dgm:prSet/>
      <dgm:spPr/>
      <dgm:t>
        <a:bodyPr/>
        <a:lstStyle/>
        <a:p>
          <a:r>
            <a:rPr lang="en-US"/>
            <a:t>Learnt abstractions of beauty using Deep learning and GANs</a:t>
          </a:r>
        </a:p>
      </dgm:t>
    </dgm:pt>
    <dgm:pt modelId="{E14DBE42-C5D6-4619-B2AD-58A86B53A50E}" type="parTrans" cxnId="{808644A0-C282-4FBD-8B44-568EF302EE49}">
      <dgm:prSet/>
      <dgm:spPr/>
      <dgm:t>
        <a:bodyPr/>
        <a:lstStyle/>
        <a:p>
          <a:endParaRPr lang="en-US"/>
        </a:p>
      </dgm:t>
    </dgm:pt>
    <dgm:pt modelId="{C924BFB3-6177-4876-9DFA-9BFA725AD6C6}" type="sibTrans" cxnId="{808644A0-C282-4FBD-8B44-568EF302EE49}">
      <dgm:prSet/>
      <dgm:spPr/>
      <dgm:t>
        <a:bodyPr/>
        <a:lstStyle/>
        <a:p>
          <a:endParaRPr lang="en-US"/>
        </a:p>
      </dgm:t>
    </dgm:pt>
    <dgm:pt modelId="{7A32291B-85EE-2C43-BC6E-AE429C2BD0A6}" type="pres">
      <dgm:prSet presAssocID="{AF9F0C56-D3B9-4ABE-AC70-DF228B8FB0F9}" presName="linear" presStyleCnt="0">
        <dgm:presLayoutVars>
          <dgm:dir/>
          <dgm:animLvl val="lvl"/>
          <dgm:resizeHandles val="exact"/>
        </dgm:presLayoutVars>
      </dgm:prSet>
      <dgm:spPr/>
    </dgm:pt>
    <dgm:pt modelId="{EC2D1F86-7702-844F-9EB6-69CF9E0D2DE3}" type="pres">
      <dgm:prSet presAssocID="{77DFF229-B84A-4CF7-949D-BB274035A21C}" presName="parentLin" presStyleCnt="0"/>
      <dgm:spPr/>
    </dgm:pt>
    <dgm:pt modelId="{F54CF925-962E-2C43-8F08-D526A8D3E683}" type="pres">
      <dgm:prSet presAssocID="{77DFF229-B84A-4CF7-949D-BB274035A21C}" presName="parentLeftMargin" presStyleLbl="node1" presStyleIdx="0" presStyleCnt="2"/>
      <dgm:spPr/>
    </dgm:pt>
    <dgm:pt modelId="{A482E049-E640-9A49-9125-46EEC2A5F497}" type="pres">
      <dgm:prSet presAssocID="{77DFF229-B84A-4CF7-949D-BB274035A21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F39B332-4B47-3E46-B9A3-424C429A738A}" type="pres">
      <dgm:prSet presAssocID="{77DFF229-B84A-4CF7-949D-BB274035A21C}" presName="negativeSpace" presStyleCnt="0"/>
      <dgm:spPr/>
    </dgm:pt>
    <dgm:pt modelId="{D0AA51A9-FA04-054D-B8BA-C2994052E892}" type="pres">
      <dgm:prSet presAssocID="{77DFF229-B84A-4CF7-949D-BB274035A21C}" presName="childText" presStyleLbl="conFgAcc1" presStyleIdx="0" presStyleCnt="2">
        <dgm:presLayoutVars>
          <dgm:bulletEnabled val="1"/>
        </dgm:presLayoutVars>
      </dgm:prSet>
      <dgm:spPr/>
    </dgm:pt>
    <dgm:pt modelId="{F8014F02-8702-1B45-8ED8-1B946355E4EC}" type="pres">
      <dgm:prSet presAssocID="{F892A558-920C-46BD-A324-FEF9704A3730}" presName="spaceBetweenRectangles" presStyleCnt="0"/>
      <dgm:spPr/>
    </dgm:pt>
    <dgm:pt modelId="{E25D75DB-E622-234D-A6B7-43EF49D52295}" type="pres">
      <dgm:prSet presAssocID="{22377212-F1D9-4BE7-BBB4-AA73D450FDAA}" presName="parentLin" presStyleCnt="0"/>
      <dgm:spPr/>
    </dgm:pt>
    <dgm:pt modelId="{2A928BE0-06D6-A94B-B2F2-BA1E14509742}" type="pres">
      <dgm:prSet presAssocID="{22377212-F1D9-4BE7-BBB4-AA73D450FDAA}" presName="parentLeftMargin" presStyleLbl="node1" presStyleIdx="0" presStyleCnt="2"/>
      <dgm:spPr/>
    </dgm:pt>
    <dgm:pt modelId="{1CE86CEA-1A64-444C-A20A-CDACD5E4B487}" type="pres">
      <dgm:prSet presAssocID="{22377212-F1D9-4BE7-BBB4-AA73D450FDA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36C0181-2BF6-054C-9A2E-18E78CA9A2D6}" type="pres">
      <dgm:prSet presAssocID="{22377212-F1D9-4BE7-BBB4-AA73D450FDAA}" presName="negativeSpace" presStyleCnt="0"/>
      <dgm:spPr/>
    </dgm:pt>
    <dgm:pt modelId="{7CD698A3-38A6-5541-BFE7-D678677A506F}" type="pres">
      <dgm:prSet presAssocID="{22377212-F1D9-4BE7-BBB4-AA73D450FDA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2C6AF0C-9ED9-A844-B666-D12D7E21FC82}" type="presOf" srcId="{22377212-F1D9-4BE7-BBB4-AA73D450FDAA}" destId="{2A928BE0-06D6-A94B-B2F2-BA1E14509742}" srcOrd="0" destOrd="0" presId="urn:microsoft.com/office/officeart/2005/8/layout/list1"/>
    <dgm:cxn modelId="{09297E1E-2614-4166-BB66-96C2AC6C8577}" srcId="{AF9F0C56-D3B9-4ABE-AC70-DF228B8FB0F9}" destId="{22377212-F1D9-4BE7-BBB4-AA73D450FDAA}" srcOrd="1" destOrd="0" parTransId="{CC12C9C7-3668-48FE-8921-0F560B8AC4A9}" sibTransId="{EE3C6887-C9AC-4EA3-83FB-B5FF1DBA858B}"/>
    <dgm:cxn modelId="{57080B20-95BD-174A-ABB4-7708BB90B665}" type="presOf" srcId="{F5D97554-8947-4047-B3BF-89D3B9BBB1C1}" destId="{D0AA51A9-FA04-054D-B8BA-C2994052E892}" srcOrd="0" destOrd="1" presId="urn:microsoft.com/office/officeart/2005/8/layout/list1"/>
    <dgm:cxn modelId="{CCB14B28-D5BE-F44F-B41E-ECDC0F4A0207}" type="presOf" srcId="{AF9F0C56-D3B9-4ABE-AC70-DF228B8FB0F9}" destId="{7A32291B-85EE-2C43-BC6E-AE429C2BD0A6}" srcOrd="0" destOrd="0" presId="urn:microsoft.com/office/officeart/2005/8/layout/list1"/>
    <dgm:cxn modelId="{0766062A-1A79-3F4B-86BE-727268A43634}" type="presOf" srcId="{22377212-F1D9-4BE7-BBB4-AA73D450FDAA}" destId="{1CE86CEA-1A64-444C-A20A-CDACD5E4B487}" srcOrd="1" destOrd="0" presId="urn:microsoft.com/office/officeart/2005/8/layout/list1"/>
    <dgm:cxn modelId="{7854B04B-E06A-4044-B6AF-E3281AA4C1C9}" srcId="{77DFF229-B84A-4CF7-949D-BB274035A21C}" destId="{F5D97554-8947-4047-B3BF-89D3B9BBB1C1}" srcOrd="1" destOrd="0" parTransId="{AEDC51E8-A902-40F7-8B40-7CA2DF1A8D1C}" sibTransId="{CF55C062-87F9-42FC-8454-28CE9748D2F3}"/>
    <dgm:cxn modelId="{E7DBE55D-9C4B-384C-A933-3A10D7F77755}" type="presOf" srcId="{FC19C250-8045-46B5-AE69-E19640B33D5A}" destId="{7CD698A3-38A6-5541-BFE7-D678677A506F}" srcOrd="0" destOrd="0" presId="urn:microsoft.com/office/officeart/2005/8/layout/list1"/>
    <dgm:cxn modelId="{D2266675-4B04-445E-9C52-7163035EE0FA}" srcId="{AF9F0C56-D3B9-4ABE-AC70-DF228B8FB0F9}" destId="{77DFF229-B84A-4CF7-949D-BB274035A21C}" srcOrd="0" destOrd="0" parTransId="{35851FFA-257F-48F9-836F-3CC480CE5AD5}" sibTransId="{F892A558-920C-46BD-A324-FEF9704A3730}"/>
    <dgm:cxn modelId="{44F02893-329B-4417-AD46-D00CF10B6FA1}" srcId="{77DFF229-B84A-4CF7-949D-BB274035A21C}" destId="{2F14B1A4-9AAA-419A-AAE0-CBDED6240A2E}" srcOrd="0" destOrd="0" parTransId="{E67E074C-A825-4997-A308-3D5F6C924CD4}" sibTransId="{B5AE8C61-7425-4F33-BC63-2DBC3D438699}"/>
    <dgm:cxn modelId="{EAB87797-0D30-AB44-8932-5F735DB6A437}" type="presOf" srcId="{2F14B1A4-9AAA-419A-AAE0-CBDED6240A2E}" destId="{D0AA51A9-FA04-054D-B8BA-C2994052E892}" srcOrd="0" destOrd="0" presId="urn:microsoft.com/office/officeart/2005/8/layout/list1"/>
    <dgm:cxn modelId="{808644A0-C282-4FBD-8B44-568EF302EE49}" srcId="{22377212-F1D9-4BE7-BBB4-AA73D450FDAA}" destId="{FC19C250-8045-46B5-AE69-E19640B33D5A}" srcOrd="0" destOrd="0" parTransId="{E14DBE42-C5D6-4619-B2AD-58A86B53A50E}" sibTransId="{C924BFB3-6177-4876-9DFA-9BFA725AD6C6}"/>
    <dgm:cxn modelId="{8721B6B6-A10F-D34F-A170-72C2F34AAAA5}" type="presOf" srcId="{77DFF229-B84A-4CF7-949D-BB274035A21C}" destId="{A482E049-E640-9A49-9125-46EEC2A5F497}" srcOrd="1" destOrd="0" presId="urn:microsoft.com/office/officeart/2005/8/layout/list1"/>
    <dgm:cxn modelId="{E48069D4-751C-4D91-8755-830058EB5402}" srcId="{77DFF229-B84A-4CF7-949D-BB274035A21C}" destId="{86D4BA33-A54E-49B2-8AF9-C4ADC7215704}" srcOrd="2" destOrd="0" parTransId="{B3C61A72-1267-4C4D-B000-DBE80E71FC70}" sibTransId="{B9C3764F-42A2-4155-9643-A1BB1B00DF49}"/>
    <dgm:cxn modelId="{65FE17E1-F5BB-D146-9A70-B07198CE8F9B}" type="presOf" srcId="{77DFF229-B84A-4CF7-949D-BB274035A21C}" destId="{F54CF925-962E-2C43-8F08-D526A8D3E683}" srcOrd="0" destOrd="0" presId="urn:microsoft.com/office/officeart/2005/8/layout/list1"/>
    <dgm:cxn modelId="{069D68F0-ECD2-4641-91C5-D0CE8AC553B3}" type="presOf" srcId="{86D4BA33-A54E-49B2-8AF9-C4ADC7215704}" destId="{D0AA51A9-FA04-054D-B8BA-C2994052E892}" srcOrd="0" destOrd="2" presId="urn:microsoft.com/office/officeart/2005/8/layout/list1"/>
    <dgm:cxn modelId="{88D605E3-6A23-4C48-BB5B-C2C1923DD973}" type="presParOf" srcId="{7A32291B-85EE-2C43-BC6E-AE429C2BD0A6}" destId="{EC2D1F86-7702-844F-9EB6-69CF9E0D2DE3}" srcOrd="0" destOrd="0" presId="urn:microsoft.com/office/officeart/2005/8/layout/list1"/>
    <dgm:cxn modelId="{0FEDA24B-48CB-2349-AE2D-F28ABB96FC1C}" type="presParOf" srcId="{EC2D1F86-7702-844F-9EB6-69CF9E0D2DE3}" destId="{F54CF925-962E-2C43-8F08-D526A8D3E683}" srcOrd="0" destOrd="0" presId="urn:microsoft.com/office/officeart/2005/8/layout/list1"/>
    <dgm:cxn modelId="{83CD9E71-27C8-2C4F-8E71-A9FD041B7FC5}" type="presParOf" srcId="{EC2D1F86-7702-844F-9EB6-69CF9E0D2DE3}" destId="{A482E049-E640-9A49-9125-46EEC2A5F497}" srcOrd="1" destOrd="0" presId="urn:microsoft.com/office/officeart/2005/8/layout/list1"/>
    <dgm:cxn modelId="{799E91B3-76B4-CE45-A454-C2A485403754}" type="presParOf" srcId="{7A32291B-85EE-2C43-BC6E-AE429C2BD0A6}" destId="{8F39B332-4B47-3E46-B9A3-424C429A738A}" srcOrd="1" destOrd="0" presId="urn:microsoft.com/office/officeart/2005/8/layout/list1"/>
    <dgm:cxn modelId="{FAACF4D0-45EF-2C41-87A7-96D0B76967EA}" type="presParOf" srcId="{7A32291B-85EE-2C43-BC6E-AE429C2BD0A6}" destId="{D0AA51A9-FA04-054D-B8BA-C2994052E892}" srcOrd="2" destOrd="0" presId="urn:microsoft.com/office/officeart/2005/8/layout/list1"/>
    <dgm:cxn modelId="{2D6CA8CC-153A-674C-BB3D-13382AF826AD}" type="presParOf" srcId="{7A32291B-85EE-2C43-BC6E-AE429C2BD0A6}" destId="{F8014F02-8702-1B45-8ED8-1B946355E4EC}" srcOrd="3" destOrd="0" presId="urn:microsoft.com/office/officeart/2005/8/layout/list1"/>
    <dgm:cxn modelId="{0CB79FA3-2C92-7B48-812C-5A91835CF41C}" type="presParOf" srcId="{7A32291B-85EE-2C43-BC6E-AE429C2BD0A6}" destId="{E25D75DB-E622-234D-A6B7-43EF49D52295}" srcOrd="4" destOrd="0" presId="urn:microsoft.com/office/officeart/2005/8/layout/list1"/>
    <dgm:cxn modelId="{7D50207A-014E-D046-AEAD-A997FB9FB5B7}" type="presParOf" srcId="{E25D75DB-E622-234D-A6B7-43EF49D52295}" destId="{2A928BE0-06D6-A94B-B2F2-BA1E14509742}" srcOrd="0" destOrd="0" presId="urn:microsoft.com/office/officeart/2005/8/layout/list1"/>
    <dgm:cxn modelId="{C9E10F2E-33B9-4447-A23D-31E0535C871A}" type="presParOf" srcId="{E25D75DB-E622-234D-A6B7-43EF49D52295}" destId="{1CE86CEA-1A64-444C-A20A-CDACD5E4B487}" srcOrd="1" destOrd="0" presId="urn:microsoft.com/office/officeart/2005/8/layout/list1"/>
    <dgm:cxn modelId="{7FB64B39-A742-1141-A243-6974F275657E}" type="presParOf" srcId="{7A32291B-85EE-2C43-BC6E-AE429C2BD0A6}" destId="{336C0181-2BF6-054C-9A2E-18E78CA9A2D6}" srcOrd="5" destOrd="0" presId="urn:microsoft.com/office/officeart/2005/8/layout/list1"/>
    <dgm:cxn modelId="{B916139E-077F-124C-8A8E-6751E14B677C}" type="presParOf" srcId="{7A32291B-85EE-2C43-BC6E-AE429C2BD0A6}" destId="{7CD698A3-38A6-5541-BFE7-D678677A506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7B828E-5A07-B84A-89EF-91A641F5A4DF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07A966-E953-9345-9E17-EAA7ED5202AC}">
      <dsp:nvSpPr>
        <dsp:cNvPr id="0" name=""/>
        <dsp:cNvSpPr/>
      </dsp:nvSpPr>
      <dsp:spPr>
        <a:xfrm>
          <a:off x="0" y="2492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Supportive groups exhibit anti-rich behavior</a:t>
          </a:r>
        </a:p>
      </dsp:txBody>
      <dsp:txXfrm>
        <a:off x="0" y="2492"/>
        <a:ext cx="6492875" cy="850069"/>
      </dsp:txXfrm>
    </dsp:sp>
    <dsp:sp modelId="{7DD7E415-FB50-7141-A35B-0645452AB4BF}">
      <dsp:nvSpPr>
        <dsp:cNvPr id="0" name=""/>
        <dsp:cNvSpPr/>
      </dsp:nvSpPr>
      <dsp:spPr>
        <a:xfrm>
          <a:off x="0" y="852561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9E7705-334F-B44D-8A30-858BD3E8262C}">
      <dsp:nvSpPr>
        <dsp:cNvPr id="0" name=""/>
        <dsp:cNvSpPr/>
      </dsp:nvSpPr>
      <dsp:spPr>
        <a:xfrm>
          <a:off x="0" y="852561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Supportive users evolve over time</a:t>
          </a:r>
        </a:p>
      </dsp:txBody>
      <dsp:txXfrm>
        <a:off x="0" y="852561"/>
        <a:ext cx="6492875" cy="850069"/>
      </dsp:txXfrm>
    </dsp:sp>
    <dsp:sp modelId="{6AAF4051-C62F-C74F-A527-F3F2F4FDE61C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3A269A-BCEC-2846-B1A4-69ABEA97315F}">
      <dsp:nvSpPr>
        <dsp:cNvPr id="0" name=""/>
        <dsp:cNvSpPr/>
      </dsp:nvSpPr>
      <dsp:spPr>
        <a:xfrm>
          <a:off x="0" y="1702630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Supportive users bridge triadic closures</a:t>
          </a:r>
        </a:p>
      </dsp:txBody>
      <dsp:txXfrm>
        <a:off x="0" y="1702630"/>
        <a:ext cx="6492875" cy="850069"/>
      </dsp:txXfrm>
    </dsp:sp>
    <dsp:sp modelId="{BA6D5078-54DC-3846-9EEC-D96C6E84F432}">
      <dsp:nvSpPr>
        <dsp:cNvPr id="0" name=""/>
        <dsp:cNvSpPr/>
      </dsp:nvSpPr>
      <dsp:spPr>
        <a:xfrm>
          <a:off x="0" y="2552699"/>
          <a:ext cx="649287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6B44C2-2A15-3447-8CF3-63A0AD7C8AD4}">
      <dsp:nvSpPr>
        <dsp:cNvPr id="0" name=""/>
        <dsp:cNvSpPr/>
      </dsp:nvSpPr>
      <dsp:spPr>
        <a:xfrm>
          <a:off x="0" y="255269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Supportive conversations are user (OP) centric</a:t>
          </a:r>
        </a:p>
      </dsp:txBody>
      <dsp:txXfrm>
        <a:off x="0" y="2552699"/>
        <a:ext cx="6492875" cy="850069"/>
      </dsp:txXfrm>
    </dsp:sp>
    <dsp:sp modelId="{10A767EF-6692-D640-8CF2-7028852E5F4F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20E89C-BAD7-8F4B-8516-E3789FCA0F61}">
      <dsp:nvSpPr>
        <dsp:cNvPr id="0" name=""/>
        <dsp:cNvSpPr/>
      </dsp:nvSpPr>
      <dsp:spPr>
        <a:xfrm>
          <a:off x="0" y="340276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Supportive conversations exhibit urgency, low digression and topical alignment</a:t>
          </a:r>
        </a:p>
      </dsp:txBody>
      <dsp:txXfrm>
        <a:off x="0" y="3402769"/>
        <a:ext cx="6492875" cy="850069"/>
      </dsp:txXfrm>
    </dsp:sp>
    <dsp:sp modelId="{10892F9A-1D0A-9140-BD79-F14C229E39EE}">
      <dsp:nvSpPr>
        <dsp:cNvPr id="0" name=""/>
        <dsp:cNvSpPr/>
      </dsp:nvSpPr>
      <dsp:spPr>
        <a:xfrm>
          <a:off x="0" y="4252838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F308AC-A4BC-EE41-AF80-9E530EE1736C}">
      <dsp:nvSpPr>
        <dsp:cNvPr id="0" name=""/>
        <dsp:cNvSpPr/>
      </dsp:nvSpPr>
      <dsp:spPr>
        <a:xfrm>
          <a:off x="0" y="4252838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 new technique to perform triadic census around user roles</a:t>
          </a:r>
        </a:p>
      </dsp:txBody>
      <dsp:txXfrm>
        <a:off x="0" y="4252838"/>
        <a:ext cx="6492875" cy="850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E02BC1-0194-F14A-AE7A-98D7D09C77B5}">
      <dsp:nvSpPr>
        <dsp:cNvPr id="0" name=""/>
        <dsp:cNvSpPr/>
      </dsp:nvSpPr>
      <dsp:spPr>
        <a:xfrm>
          <a:off x="0" y="394499"/>
          <a:ext cx="6492875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Computed using SegNet segmentation</a:t>
          </a:r>
        </a:p>
      </dsp:txBody>
      <dsp:txXfrm>
        <a:off x="0" y="394499"/>
        <a:ext cx="6492875" cy="850500"/>
      </dsp:txXfrm>
    </dsp:sp>
    <dsp:sp modelId="{0E5FD5F6-83B5-2E49-A381-8D5492EE6CF8}">
      <dsp:nvSpPr>
        <dsp:cNvPr id="0" name=""/>
        <dsp:cNvSpPr/>
      </dsp:nvSpPr>
      <dsp:spPr>
        <a:xfrm>
          <a:off x="324643" y="99299"/>
          <a:ext cx="4545012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Green spaces</a:t>
          </a:r>
        </a:p>
      </dsp:txBody>
      <dsp:txXfrm>
        <a:off x="353464" y="128120"/>
        <a:ext cx="4487370" cy="532758"/>
      </dsp:txXfrm>
    </dsp:sp>
    <dsp:sp modelId="{EEB33044-7211-4B4D-BBCF-C73B912A0B68}">
      <dsp:nvSpPr>
        <dsp:cNvPr id="0" name=""/>
        <dsp:cNvSpPr/>
      </dsp:nvSpPr>
      <dsp:spPr>
        <a:xfrm>
          <a:off x="0" y="1648200"/>
          <a:ext cx="6492875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Computed using PlacesNet scene recognition</a:t>
          </a:r>
        </a:p>
      </dsp:txBody>
      <dsp:txXfrm>
        <a:off x="0" y="1648200"/>
        <a:ext cx="6492875" cy="850500"/>
      </dsp:txXfrm>
    </dsp:sp>
    <dsp:sp modelId="{535E05FE-1EAE-AE4C-AA8A-0B0FF40C2E11}">
      <dsp:nvSpPr>
        <dsp:cNvPr id="0" name=""/>
        <dsp:cNvSpPr/>
      </dsp:nvSpPr>
      <dsp:spPr>
        <a:xfrm>
          <a:off x="324643" y="1352999"/>
          <a:ext cx="4545012" cy="59040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Walkability</a:t>
          </a:r>
        </a:p>
      </dsp:txBody>
      <dsp:txXfrm>
        <a:off x="353464" y="1381820"/>
        <a:ext cx="4487370" cy="532758"/>
      </dsp:txXfrm>
    </dsp:sp>
    <dsp:sp modelId="{90FAC145-13AB-F543-8725-7DE4C5C4BAA7}">
      <dsp:nvSpPr>
        <dsp:cNvPr id="0" name=""/>
        <dsp:cNvSpPr/>
      </dsp:nvSpPr>
      <dsp:spPr>
        <a:xfrm>
          <a:off x="0" y="2901900"/>
          <a:ext cx="6492875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Computed using Sky pixel ratios</a:t>
          </a:r>
        </a:p>
      </dsp:txBody>
      <dsp:txXfrm>
        <a:off x="0" y="2901900"/>
        <a:ext cx="6492875" cy="850500"/>
      </dsp:txXfrm>
    </dsp:sp>
    <dsp:sp modelId="{84D82CEA-BD0B-1749-B6EE-82471139D7D5}">
      <dsp:nvSpPr>
        <dsp:cNvPr id="0" name=""/>
        <dsp:cNvSpPr/>
      </dsp:nvSpPr>
      <dsp:spPr>
        <a:xfrm>
          <a:off x="324643" y="2606700"/>
          <a:ext cx="4545012" cy="59040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Openness</a:t>
          </a:r>
        </a:p>
      </dsp:txBody>
      <dsp:txXfrm>
        <a:off x="353464" y="2635521"/>
        <a:ext cx="4487370" cy="532758"/>
      </dsp:txXfrm>
    </dsp:sp>
    <dsp:sp modelId="{338B7441-8FBB-4B40-9EBC-DDE1C3351201}">
      <dsp:nvSpPr>
        <dsp:cNvPr id="0" name=""/>
        <dsp:cNvSpPr/>
      </dsp:nvSpPr>
      <dsp:spPr>
        <a:xfrm>
          <a:off x="0" y="4155600"/>
          <a:ext cx="6492875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Computed using Entropy of objects</a:t>
          </a:r>
        </a:p>
      </dsp:txBody>
      <dsp:txXfrm>
        <a:off x="0" y="4155600"/>
        <a:ext cx="6492875" cy="850500"/>
      </dsp:txXfrm>
    </dsp:sp>
    <dsp:sp modelId="{98C5667B-F28D-C548-A94D-1EF261329D4F}">
      <dsp:nvSpPr>
        <dsp:cNvPr id="0" name=""/>
        <dsp:cNvSpPr/>
      </dsp:nvSpPr>
      <dsp:spPr>
        <a:xfrm>
          <a:off x="324643" y="3860400"/>
          <a:ext cx="4545012" cy="5904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Complexity</a:t>
          </a:r>
        </a:p>
      </dsp:txBody>
      <dsp:txXfrm>
        <a:off x="353464" y="3889221"/>
        <a:ext cx="4487370" cy="532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603BDB-4B3F-034D-A77C-DCA82566925A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2829FC-6538-074C-8513-B7DB05812ED9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Subjective quality of aesthetics can be quantified crowd perceptions</a:t>
          </a:r>
        </a:p>
      </dsp:txBody>
      <dsp:txXfrm>
        <a:off x="0" y="0"/>
        <a:ext cx="6492875" cy="1276350"/>
      </dsp:txXfrm>
    </dsp:sp>
    <dsp:sp modelId="{64D5BBAD-FC80-1942-9D6F-6284E76FECF2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49EFCC-0F50-864B-BC20-FC64B24F60FA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Predictions made by these models align with real humans</a:t>
          </a:r>
        </a:p>
      </dsp:txBody>
      <dsp:txXfrm>
        <a:off x="0" y="1276350"/>
        <a:ext cx="6492875" cy="1276350"/>
      </dsp:txXfrm>
    </dsp:sp>
    <dsp:sp modelId="{69FCFBE2-A642-7F44-B8E3-8683B6518280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E8500-41B3-2C47-B476-9CAC21BB5BD0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Generative models can then capitalize on these models to suggest real world interventions </a:t>
          </a:r>
        </a:p>
      </dsp:txBody>
      <dsp:txXfrm>
        <a:off x="0" y="2552700"/>
        <a:ext cx="6492875" cy="1276350"/>
      </dsp:txXfrm>
    </dsp:sp>
    <dsp:sp modelId="{B11A6852-913B-CB4C-A1C7-8912EA2A0840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399466-8290-8E4F-8FEB-DE6B157FE500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suggestions or “Wisdom” learned by the generative models improves real practitioner's understanding of the urban aesthetic</a:t>
          </a:r>
        </a:p>
      </dsp:txBody>
      <dsp:txXfrm>
        <a:off x="0" y="3829050"/>
        <a:ext cx="6492875" cy="12763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AF542-95D3-0844-8164-958675C88403}">
      <dsp:nvSpPr>
        <dsp:cNvPr id="0" name=""/>
        <dsp:cNvSpPr/>
      </dsp:nvSpPr>
      <dsp:spPr>
        <a:xfrm>
          <a:off x="0" y="50630"/>
          <a:ext cx="6513603" cy="13525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Measuring effect of urban environment on health</a:t>
          </a:r>
        </a:p>
      </dsp:txBody>
      <dsp:txXfrm>
        <a:off x="66025" y="116655"/>
        <a:ext cx="6381553" cy="1220470"/>
      </dsp:txXfrm>
    </dsp:sp>
    <dsp:sp modelId="{4A6853F8-42DE-5745-ABA5-2828090B174A}">
      <dsp:nvSpPr>
        <dsp:cNvPr id="0" name=""/>
        <dsp:cNvSpPr/>
      </dsp:nvSpPr>
      <dsp:spPr>
        <a:xfrm>
          <a:off x="0" y="1403150"/>
          <a:ext cx="6513603" cy="932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Walkability deprivation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Natural deprivation</a:t>
          </a:r>
        </a:p>
      </dsp:txBody>
      <dsp:txXfrm>
        <a:off x="0" y="1403150"/>
        <a:ext cx="6513603" cy="932535"/>
      </dsp:txXfrm>
    </dsp:sp>
    <dsp:sp modelId="{5F27AF29-99B7-C548-A1F5-ECA72337CEEA}">
      <dsp:nvSpPr>
        <dsp:cNvPr id="0" name=""/>
        <dsp:cNvSpPr/>
      </dsp:nvSpPr>
      <dsp:spPr>
        <a:xfrm>
          <a:off x="0" y="2335685"/>
          <a:ext cx="6513603" cy="13525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Empathic healthcare</a:t>
          </a:r>
        </a:p>
      </dsp:txBody>
      <dsp:txXfrm>
        <a:off x="66025" y="2401710"/>
        <a:ext cx="6381553" cy="1220470"/>
      </dsp:txXfrm>
    </dsp:sp>
    <dsp:sp modelId="{22DD7248-C1E8-2A4C-92EF-76A93B21B54F}">
      <dsp:nvSpPr>
        <dsp:cNvPr id="0" name=""/>
        <dsp:cNvSpPr/>
      </dsp:nvSpPr>
      <dsp:spPr>
        <a:xfrm>
          <a:off x="0" y="3688205"/>
          <a:ext cx="6513603" cy="2146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807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Bio-psycho-social model of health care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Developing pipelines to estimate health outcomes from open data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Quantifying types of support on social networks</a:t>
          </a:r>
        </a:p>
      </dsp:txBody>
      <dsp:txXfrm>
        <a:off x="0" y="3688205"/>
        <a:ext cx="6513603" cy="21465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225A4-4A16-0547-B947-3DE4BD77F416}">
      <dsp:nvSpPr>
        <dsp:cNvPr id="0" name=""/>
        <dsp:cNvSpPr/>
      </dsp:nvSpPr>
      <dsp:spPr>
        <a:xfrm>
          <a:off x="0" y="87059"/>
          <a:ext cx="6492875" cy="8634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Data:</a:t>
          </a:r>
        </a:p>
      </dsp:txBody>
      <dsp:txXfrm>
        <a:off x="42151" y="129210"/>
        <a:ext cx="6408573" cy="779158"/>
      </dsp:txXfrm>
    </dsp:sp>
    <dsp:sp modelId="{53B54A41-0E88-4541-B088-EEAFEDD7DF17}">
      <dsp:nvSpPr>
        <dsp:cNvPr id="0" name=""/>
        <dsp:cNvSpPr/>
      </dsp:nvSpPr>
      <dsp:spPr>
        <a:xfrm>
          <a:off x="0" y="950519"/>
          <a:ext cx="6492875" cy="1751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800k+ posts from British lung foundation group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 dirty="0"/>
            <a:t>500k+ posts from suicide watch subreddit</a:t>
          </a:r>
        </a:p>
      </dsp:txBody>
      <dsp:txXfrm>
        <a:off x="0" y="950519"/>
        <a:ext cx="6492875" cy="1751220"/>
      </dsp:txXfrm>
    </dsp:sp>
    <dsp:sp modelId="{33C0C390-7282-E34B-B2F2-2033E6A30097}">
      <dsp:nvSpPr>
        <dsp:cNvPr id="0" name=""/>
        <dsp:cNvSpPr/>
      </dsp:nvSpPr>
      <dsp:spPr>
        <a:xfrm>
          <a:off x="0" y="2701740"/>
          <a:ext cx="6492875" cy="8634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Abstractions:</a:t>
          </a:r>
        </a:p>
      </dsp:txBody>
      <dsp:txXfrm>
        <a:off x="42151" y="2743891"/>
        <a:ext cx="6408573" cy="779158"/>
      </dsp:txXfrm>
    </dsp:sp>
    <dsp:sp modelId="{F677D513-9889-9243-AFF7-0DB5FF3400B5}">
      <dsp:nvSpPr>
        <dsp:cNvPr id="0" name=""/>
        <dsp:cNvSpPr/>
      </dsp:nvSpPr>
      <dsp:spPr>
        <a:xfrm>
          <a:off x="0" y="3565200"/>
          <a:ext cx="6492875" cy="1453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149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Global interaction graphs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Thread level user Interaction graphs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Thread level reply graphs</a:t>
          </a:r>
        </a:p>
      </dsp:txBody>
      <dsp:txXfrm>
        <a:off x="0" y="3565200"/>
        <a:ext cx="6492875" cy="14531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BBFFD3-8D8C-F246-8AB1-0F4252908518}">
      <dsp:nvSpPr>
        <dsp:cNvPr id="0" name=""/>
        <dsp:cNvSpPr/>
      </dsp:nvSpPr>
      <dsp:spPr>
        <a:xfrm>
          <a:off x="0" y="375599"/>
          <a:ext cx="6492875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Centrality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Urgency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Rich clubs</a:t>
          </a:r>
        </a:p>
      </dsp:txBody>
      <dsp:txXfrm>
        <a:off x="0" y="375599"/>
        <a:ext cx="6492875" cy="1512000"/>
      </dsp:txXfrm>
    </dsp:sp>
    <dsp:sp modelId="{F5E65AE6-CB76-0C47-B640-ED3E11E4657B}">
      <dsp:nvSpPr>
        <dsp:cNvPr id="0" name=""/>
        <dsp:cNvSpPr/>
      </dsp:nvSpPr>
      <dsp:spPr>
        <a:xfrm>
          <a:off x="324643" y="80399"/>
          <a:ext cx="4545012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Global structure metrics:</a:t>
          </a:r>
        </a:p>
      </dsp:txBody>
      <dsp:txXfrm>
        <a:off x="353464" y="109220"/>
        <a:ext cx="4487370" cy="532758"/>
      </dsp:txXfrm>
    </dsp:sp>
    <dsp:sp modelId="{8A91B309-A0BB-3242-A693-60D5C48A0D41}">
      <dsp:nvSpPr>
        <dsp:cNvPr id="0" name=""/>
        <dsp:cNvSpPr/>
      </dsp:nvSpPr>
      <dsp:spPr>
        <a:xfrm>
          <a:off x="0" y="2290799"/>
          <a:ext cx="6492875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Anchored triads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Triadic closure</a:t>
          </a:r>
        </a:p>
      </dsp:txBody>
      <dsp:txXfrm>
        <a:off x="0" y="2290799"/>
        <a:ext cx="6492875" cy="1165500"/>
      </dsp:txXfrm>
    </dsp:sp>
    <dsp:sp modelId="{2157038D-6661-6B47-A780-CB216B57B890}">
      <dsp:nvSpPr>
        <dsp:cNvPr id="0" name=""/>
        <dsp:cNvSpPr/>
      </dsp:nvSpPr>
      <dsp:spPr>
        <a:xfrm>
          <a:off x="324643" y="1995600"/>
          <a:ext cx="4545012" cy="59040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Local structure metrics:</a:t>
          </a:r>
        </a:p>
      </dsp:txBody>
      <dsp:txXfrm>
        <a:off x="353464" y="2024421"/>
        <a:ext cx="4487370" cy="532758"/>
      </dsp:txXfrm>
    </dsp:sp>
    <dsp:sp modelId="{4A06B92E-157E-884C-BAB3-BAD5ACEA3262}">
      <dsp:nvSpPr>
        <dsp:cNvPr id="0" name=""/>
        <dsp:cNvSpPr/>
      </dsp:nvSpPr>
      <dsp:spPr>
        <a:xfrm>
          <a:off x="0" y="3859500"/>
          <a:ext cx="6492875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416560" rIns="50391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Semantic alignment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Expertise Z-score</a:t>
          </a:r>
        </a:p>
      </dsp:txBody>
      <dsp:txXfrm>
        <a:off x="0" y="3859500"/>
        <a:ext cx="6492875" cy="1165500"/>
      </dsp:txXfrm>
    </dsp:sp>
    <dsp:sp modelId="{A20F90C9-E3DE-794A-A32F-CDEFD9CE4C43}">
      <dsp:nvSpPr>
        <dsp:cNvPr id="0" name=""/>
        <dsp:cNvSpPr/>
      </dsp:nvSpPr>
      <dsp:spPr>
        <a:xfrm>
          <a:off x="324643" y="3564300"/>
          <a:ext cx="4545012" cy="5904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Semantic metrics:</a:t>
          </a:r>
        </a:p>
      </dsp:txBody>
      <dsp:txXfrm>
        <a:off x="353464" y="3593121"/>
        <a:ext cx="4487370" cy="53275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AA51A9-FA04-054D-B8BA-C2994052E892}">
      <dsp:nvSpPr>
        <dsp:cNvPr id="0" name=""/>
        <dsp:cNvSpPr/>
      </dsp:nvSpPr>
      <dsp:spPr>
        <a:xfrm>
          <a:off x="0" y="426449"/>
          <a:ext cx="6492875" cy="2513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583184" rIns="503919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1 Million  image comparisons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100k images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Additional 100k images acquired by using augmentation</a:t>
          </a:r>
        </a:p>
      </dsp:txBody>
      <dsp:txXfrm>
        <a:off x="0" y="426449"/>
        <a:ext cx="6492875" cy="2513700"/>
      </dsp:txXfrm>
    </dsp:sp>
    <dsp:sp modelId="{A482E049-E640-9A49-9125-46EEC2A5F497}">
      <dsp:nvSpPr>
        <dsp:cNvPr id="0" name=""/>
        <dsp:cNvSpPr/>
      </dsp:nvSpPr>
      <dsp:spPr>
        <a:xfrm>
          <a:off x="324643" y="13169"/>
          <a:ext cx="4545012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Data</a:t>
          </a:r>
        </a:p>
      </dsp:txBody>
      <dsp:txXfrm>
        <a:off x="364992" y="53518"/>
        <a:ext cx="4464314" cy="745862"/>
      </dsp:txXfrm>
    </dsp:sp>
    <dsp:sp modelId="{7CD698A3-38A6-5541-BFE7-D678677A506F}">
      <dsp:nvSpPr>
        <dsp:cNvPr id="0" name=""/>
        <dsp:cNvSpPr/>
      </dsp:nvSpPr>
      <dsp:spPr>
        <a:xfrm>
          <a:off x="0" y="3504630"/>
          <a:ext cx="6492875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583184" rIns="503919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Learnt abstractions of beauty using Deep learning and GANs</a:t>
          </a:r>
        </a:p>
      </dsp:txBody>
      <dsp:txXfrm>
        <a:off x="0" y="3504630"/>
        <a:ext cx="6492875" cy="1587600"/>
      </dsp:txXfrm>
    </dsp:sp>
    <dsp:sp modelId="{1CE86CEA-1A64-444C-A20A-CDACD5E4B487}">
      <dsp:nvSpPr>
        <dsp:cNvPr id="0" name=""/>
        <dsp:cNvSpPr/>
      </dsp:nvSpPr>
      <dsp:spPr>
        <a:xfrm>
          <a:off x="324643" y="3091350"/>
          <a:ext cx="4545012" cy="8265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Abstractions</a:t>
          </a:r>
        </a:p>
      </dsp:txBody>
      <dsp:txXfrm>
        <a:off x="364992" y="3131699"/>
        <a:ext cx="4464314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B92428-04A6-0545-9D66-E2106CEB27B5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95DA-C8D6-DA4A-8EF8-24EA34F4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74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Little bit of an introduction.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13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04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433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93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49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05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71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26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6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79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14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Retrieval is done using some deep</a:t>
            </a:r>
            <a:r>
              <a:rPr lang="en-US" baseline="0" dirty="0"/>
              <a:t> network</a:t>
            </a:r>
          </a:p>
          <a:p>
            <a:endParaRPr lang="en-US" baseline="0" dirty="0"/>
          </a:p>
          <a:p>
            <a:r>
              <a:rPr lang="en-US" baseline="0" dirty="0"/>
              <a:t>We try overlaying the template on the original to give it an additive feel, but did not succeed without corrupting the original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90874-9ECD-D04C-9EC1-B8B08A63ED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6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Retrieval is done using some deep</a:t>
            </a:r>
            <a:r>
              <a:rPr lang="en-US" baseline="0" dirty="0"/>
              <a:t> network</a:t>
            </a:r>
          </a:p>
          <a:p>
            <a:endParaRPr lang="en-US" baseline="0" dirty="0"/>
          </a:p>
          <a:p>
            <a:r>
              <a:rPr lang="en-US" baseline="0" dirty="0"/>
              <a:t>We try overlaying the template on the original to give it an additive feel, but did not succeed without corrupting the original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890874-9ECD-D04C-9EC1-B8B08A63ED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54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D95DA-C8D6-DA4A-8EF8-24EA34F4C62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69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C8E2B-67DC-0046-A919-E47A024DC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0B44AF-E2EC-5F4B-8E57-BE7BAA840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7A352-EF16-F14A-8EC5-21067A652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EF9B7-9D02-4D4A-A715-65CCCF4D851D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19979-1822-F345-B2A2-31644AEC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35225-9D73-1B48-AE5E-745EFCDFB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268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A9FE8-918E-ED47-9FE6-3F0FCC6D6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3B456-84DA-1D41-975D-251EB06B0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3678B-973A-484B-BFE6-DCC3CD71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15583-B6C0-2246-B688-92FB50457245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834FD-3E07-6648-9C69-3234292C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2E55D-33C4-3149-B334-C4F6437E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1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469E1B-5E30-4D46-AD02-077D380D6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9867E-4F63-5E48-AA2C-9CE1E5209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619B-6F1D-CA42-884D-5CC6D059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C1A5-246E-B447-9D48-3B9C54D0238E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59C38-F7E6-2647-A5BA-09F8194BA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E1559-AAC3-E64D-8C14-82424312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241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3668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DE70C-CA23-4C4D-B14F-410FB62DB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111FD-E55F-8D4D-B8E4-7564A1533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D7A4E-4BBB-A642-A923-57A3DCBB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A8FD-6468-9647-BFF8-5C05A53D1B82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21413-D51A-E142-8F3E-61E9107B7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CE3B2-A623-FE4C-92BE-F16EDEEBC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783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3007-A261-E240-8A40-9C2AEF8A2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1122A-019D-6F41-AD34-E13EF4D27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876FB-4CC9-3746-9E82-18C5A6433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95138-7B3B-0544-AAA7-41A677163960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9C9E8-B12B-AB4A-8CCB-8E90FCB83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EAC7D-07C5-5F4D-8AA3-4D76E817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054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DFB37-54AF-8846-99B4-CCAA7C56D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5340-CF59-0144-AE44-9FF439D9DA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EA76E-7D12-C44A-97FE-33E21E7E2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A5A9A-71C6-5C40-B5C7-B64B91513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0B21F-9226-8342-A9A6-9DA1AE0544D2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4C19B-3DA5-D74E-A75F-913D3DE39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9C361-CD20-4F41-A217-17549B27D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644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1087F-B7B1-9A4F-BCF4-130F2818B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453B-6F0B-BC4C-8C4F-829230BE1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14C58-482F-5B40-BA92-27FF0E1E6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1EC2B7-4C19-1641-B3C7-90641A94D5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BC229-9BA7-C742-90C4-E465193C3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49B95-905A-844C-8321-694EF39F3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044C2-3648-124C-A6B8-7874F147B968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A0F7D4-1188-E045-A30E-D0CA87245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2DF23F-1292-674F-8102-C5E58E45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969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E73B0-5699-364A-AFD7-19D1EC319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7C726-529B-A343-99DC-323EF724F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98568-08A4-DF4B-AD0D-8C45DE1474A7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E5053F-B1AE-D64A-9D4B-A65FBF764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D2F9-D6C4-D84B-A77D-F0A0CD906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59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052D7E-BC37-7C42-8D65-33BF2A16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EB8E9-C519-334E-960B-29BAF993973A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E08AF-6504-F94B-8E79-6F4455F0D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817DC4-7450-9148-A46D-E309441AB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302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E742A-CD2C-DE48-8E82-6DA4B633F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952D2-8C56-154F-BA95-9D164836A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2D4D2-6713-A84C-A314-9F82E7E7D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58476-0FAB-A045-AD4F-B2AF73CAC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826C-19C2-894A-80F4-7BEC595FE576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16802E-E017-F542-876B-04788E53F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DCE71-7A47-1446-B72B-308C3497A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2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BFFD-DAA6-3244-BACD-EDE44531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02258A-6A46-0741-B9E1-4F7D15D4C9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3E866-01D9-2541-9922-29521FEF0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3EA7A-A868-7742-AADA-15804D108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A8EB-FA67-BF49-B6AA-6D4A52F2173D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D0A79-FA9F-C548-AFAF-3663D3717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233B1-0623-6A48-9216-BAE3B459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03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A58546-7AD0-F445-AD7C-606634956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C2990-DCBB-7245-837D-882AB5711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6516B-E908-9448-81C8-926DD7D890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AE5DB-09FD-9A40-9D2C-4857CDE00A94}" type="datetime1">
              <a:rPr lang="en-GB" smtClean="0"/>
              <a:t>05/12/2019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DD481-B5A1-364A-9027-FD5EF4BF7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B2C94-9FFD-0A43-83B7-D4C94BC666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492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7AFB82-918E-D244-A7F2-C3A18A9A4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79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1FBCB95-389E-4A3B-A32D-E5E26CD8F9F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1554" y="1931495"/>
            <a:ext cx="8368893" cy="2995011"/>
          </a:xfrm>
          <a:prstGeom prst="rect">
            <a:avLst/>
          </a:prstGeom>
          <a:solidFill>
            <a:schemeClr val="bg1">
              <a:alpha val="80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8A4E45-233B-4B5C-B9A3-2791BF6FC7D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7212" y="2093976"/>
            <a:ext cx="8037576" cy="2670048"/>
          </a:xfrm>
          <a:prstGeom prst="rect">
            <a:avLst/>
          </a:prstGeom>
          <a:noFill/>
          <a:ln w="190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pic>
        <p:nvPicPr>
          <p:cNvPr id="8" name="Shape 68">
            <a:extLst>
              <a:ext uri="{FF2B5EF4-FFF2-40B4-BE49-F238E27FC236}">
                <a16:creationId xmlns:a16="http://schemas.microsoft.com/office/drawing/2014/main" id="{5A3D5337-A8CC-B342-B055-43179C65093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7422" y="5831288"/>
            <a:ext cx="1364305" cy="10267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D68074-6565-8544-AF8E-F8CA40C9C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1804" y="2280543"/>
            <a:ext cx="7708392" cy="1617688"/>
          </a:xfrm>
        </p:spPr>
        <p:txBody>
          <a:bodyPr>
            <a:normAutofit fontScale="90000"/>
          </a:bodyPr>
          <a:lstStyle/>
          <a:p>
            <a:br>
              <a:rPr lang="en-US" sz="5100" dirty="0"/>
            </a:br>
            <a:br>
              <a:rPr lang="en-US" sz="5100" dirty="0"/>
            </a:br>
            <a:r>
              <a:rPr lang="en-US" sz="5100" dirty="0"/>
              <a:t>From Communities to Crowds:</a:t>
            </a:r>
            <a:br>
              <a:rPr lang="en-US" sz="5100" dirty="0"/>
            </a:br>
            <a:r>
              <a:rPr lang="en-US" sz="5100" dirty="0"/>
              <a:t>Quantifying the subjective</a:t>
            </a:r>
            <a:br>
              <a:rPr lang="en-US" sz="5100" dirty="0"/>
            </a:br>
            <a:r>
              <a:rPr lang="en-US" sz="3100" dirty="0"/>
              <a:t>An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1C4BD6-A48A-EC44-88B9-46DACC350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1804" y="3898231"/>
            <a:ext cx="7708392" cy="699091"/>
          </a:xfrm>
        </p:spPr>
        <p:txBody>
          <a:bodyPr>
            <a:normAutofit/>
          </a:bodyPr>
          <a:lstStyle/>
          <a:p>
            <a:r>
              <a:rPr lang="en-US" sz="1700"/>
              <a:t> Sagar Joglekar, Ph.D. Candidate, Computer Science</a:t>
            </a:r>
          </a:p>
          <a:p>
            <a:r>
              <a:rPr lang="en-US" sz="1700"/>
              <a:t>@</a:t>
            </a:r>
            <a:r>
              <a:rPr lang="en-US" sz="1700" err="1"/>
              <a:t>SagarJoglekar</a:t>
            </a:r>
            <a:endParaRPr lang="en-US" sz="17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C2AE0-EFCD-C343-AB7C-D16DC3CC9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068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EC6314-4A58-6249-8164-17AED62E5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26149-1F27-0E41-9D79-37CE4BC2B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046" y="136525"/>
            <a:ext cx="9009907" cy="47640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CDB4F3-208B-A245-B66C-C06CE85E3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867" y="5207793"/>
            <a:ext cx="7430263" cy="133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10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5426E7-F614-8641-9035-59C0A11E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Takeaways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BE083-AB34-EC45-9C9A-D6B94763D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AA6F441E-05C1-4381-9F62-FAD30F8847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830969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0285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76CC9-BBB7-434C-8801-F692DD6B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Part 2: From crowds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79680-C560-9B46-92F0-C014511B3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979EDE-7AAB-1D4D-B14E-DF110ADB5417}"/>
              </a:ext>
            </a:extLst>
          </p:cNvPr>
          <p:cNvGrpSpPr/>
          <p:nvPr/>
        </p:nvGrpSpPr>
        <p:grpSpPr>
          <a:xfrm>
            <a:off x="93879" y="1557892"/>
            <a:ext cx="3635443" cy="3289676"/>
            <a:chOff x="7119031" y="2419333"/>
            <a:chExt cx="3635443" cy="328967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81BAD35-C407-F449-A3C3-E123FC1B36D1}"/>
                </a:ext>
              </a:extLst>
            </p:cNvPr>
            <p:cNvGrpSpPr/>
            <p:nvPr/>
          </p:nvGrpSpPr>
          <p:grpSpPr>
            <a:xfrm>
              <a:off x="7119031" y="2419333"/>
              <a:ext cx="3635443" cy="2649192"/>
              <a:chOff x="6846657" y="2523712"/>
              <a:chExt cx="3635443" cy="2649192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D821E3E1-D9C1-A04D-8293-172617110574}"/>
                  </a:ext>
                </a:extLst>
              </p:cNvPr>
              <p:cNvSpPr/>
              <p:nvPr/>
            </p:nvSpPr>
            <p:spPr>
              <a:xfrm>
                <a:off x="7842661" y="2523712"/>
                <a:ext cx="1643975" cy="872678"/>
              </a:xfrm>
              <a:prstGeom prst="cloud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Content</a:t>
                </a:r>
              </a:p>
            </p:txBody>
          </p:sp>
          <p:pic>
            <p:nvPicPr>
              <p:cNvPr id="10" name="Picture 9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994216B6-E655-A049-B93F-CD1CEA4B14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7418428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1" name="Picture 10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349B5B45-71F1-FF4E-B97A-1936E83622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6846657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2" name="Picture 11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A6DE84FD-1583-8341-B997-7666830457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8100986" y="4797012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3" name="Picture 12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02B90FB9-C37C-5143-A642-C5A2D995CC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8633304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4" name="Picture 13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8A5DB874-E654-F943-B711-8717C8BC25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9379363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5" name="Picture 14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DCE24991-58DB-1044-AFB1-FC16FC024A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10106505" y="4797309"/>
                <a:ext cx="375595" cy="375595"/>
              </a:xfrm>
              <a:prstGeom prst="rect">
                <a:avLst/>
              </a:prstGeom>
            </p:spPr>
          </p:pic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7F53AE2-0A85-D14E-B393-70C99E91CE36}"/>
                  </a:ext>
                </a:extLst>
              </p:cNvPr>
              <p:cNvCxnSpPr>
                <a:cxnSpLocks/>
                <a:stCxn id="9" idx="1"/>
                <a:endCxn id="11" idx="0"/>
              </p:cNvCxnSpPr>
              <p:nvPr/>
            </p:nvCxnSpPr>
            <p:spPr>
              <a:xfrm flipH="1">
                <a:off x="7034454" y="3395461"/>
                <a:ext cx="1630195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F133F70-36E7-B949-B427-7064E6C0B389}"/>
                  </a:ext>
                </a:extLst>
              </p:cNvPr>
              <p:cNvCxnSpPr>
                <a:cxnSpLocks/>
                <a:stCxn id="9" idx="1"/>
                <a:endCxn id="10" idx="0"/>
              </p:cNvCxnSpPr>
              <p:nvPr/>
            </p:nvCxnSpPr>
            <p:spPr>
              <a:xfrm flipH="1">
                <a:off x="7606225" y="3395461"/>
                <a:ext cx="1058424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D2E4B1F0-262D-F741-8223-97F6326B7ADE}"/>
                  </a:ext>
                </a:extLst>
              </p:cNvPr>
              <p:cNvCxnSpPr>
                <a:cxnSpLocks/>
                <a:stCxn id="9" idx="1"/>
                <a:endCxn id="12" idx="0"/>
              </p:cNvCxnSpPr>
              <p:nvPr/>
            </p:nvCxnSpPr>
            <p:spPr>
              <a:xfrm flipH="1">
                <a:off x="8288783" y="3395461"/>
                <a:ext cx="375866" cy="140155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D63AAF47-BFCA-374E-A3CB-31EB4BF490DD}"/>
                  </a:ext>
                </a:extLst>
              </p:cNvPr>
              <p:cNvCxnSpPr>
                <a:cxnSpLocks/>
                <a:stCxn id="9" idx="1"/>
                <a:endCxn id="13" idx="0"/>
              </p:cNvCxnSpPr>
              <p:nvPr/>
            </p:nvCxnSpPr>
            <p:spPr>
              <a:xfrm>
                <a:off x="8664649" y="3395461"/>
                <a:ext cx="156452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AEFCD04D-88C7-734C-B791-03D2C3D3E140}"/>
                  </a:ext>
                </a:extLst>
              </p:cNvPr>
              <p:cNvCxnSpPr>
                <a:cxnSpLocks/>
                <a:stCxn id="9" idx="1"/>
                <a:endCxn id="14" idx="0"/>
              </p:cNvCxnSpPr>
              <p:nvPr/>
            </p:nvCxnSpPr>
            <p:spPr>
              <a:xfrm>
                <a:off x="8664649" y="3395461"/>
                <a:ext cx="902511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D89FF525-EB64-F646-A928-597BDEE8AB6A}"/>
                  </a:ext>
                </a:extLst>
              </p:cNvPr>
              <p:cNvCxnSpPr>
                <a:cxnSpLocks/>
                <a:stCxn id="9" idx="1"/>
                <a:endCxn id="15" idx="0"/>
              </p:cNvCxnSpPr>
              <p:nvPr/>
            </p:nvCxnSpPr>
            <p:spPr>
              <a:xfrm>
                <a:off x="8664649" y="3395461"/>
                <a:ext cx="1629653" cy="140184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9DEEB37-55C4-564A-BCFE-3CCB8F3579EF}"/>
                </a:ext>
              </a:extLst>
            </p:cNvPr>
            <p:cNvSpPr txBox="1"/>
            <p:nvPr/>
          </p:nvSpPr>
          <p:spPr>
            <a:xfrm>
              <a:off x="7574085" y="5339677"/>
              <a:ext cx="2725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Users interact with content</a:t>
              </a:r>
            </a:p>
          </p:txBody>
        </p:sp>
      </p:grpSp>
      <p:pic>
        <p:nvPicPr>
          <p:cNvPr id="25" name="Picture 24" descr="A picture containing photo, tree, window, building&#10;&#10;Description automatically generated">
            <a:extLst>
              <a:ext uri="{FF2B5EF4-FFF2-40B4-BE49-F238E27FC236}">
                <a16:creationId xmlns:a16="http://schemas.microsoft.com/office/drawing/2014/main" id="{F0442880-23E5-1942-B88A-57779B76E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420" y="4494868"/>
            <a:ext cx="8642580" cy="2363132"/>
          </a:xfrm>
          <a:prstGeom prst="rect">
            <a:avLst/>
          </a:prstGeom>
        </p:spPr>
      </p:pic>
      <p:pic>
        <p:nvPicPr>
          <p:cNvPr id="22" name="Shape 161">
            <a:extLst>
              <a:ext uri="{FF2B5EF4-FFF2-40B4-BE49-F238E27FC236}">
                <a16:creationId xmlns:a16="http://schemas.microsoft.com/office/drawing/2014/main" id="{FFB8EF1F-A8EA-9047-89C5-4ED8F17B6014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3651" y="1580731"/>
            <a:ext cx="2259652" cy="2306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1AAE68-2840-AA48-94CC-1F2BEDF9FB69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241606" y="1580731"/>
            <a:ext cx="2259652" cy="2306730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8780BB22-9DE6-2348-99FE-9A6844A3272B}"/>
              </a:ext>
            </a:extLst>
          </p:cNvPr>
          <p:cNvSpPr/>
          <p:nvPr/>
        </p:nvSpPr>
        <p:spPr>
          <a:xfrm>
            <a:off x="8072452" y="1410926"/>
            <a:ext cx="2583543" cy="2641600"/>
          </a:xfrm>
          <a:prstGeom prst="frame">
            <a:avLst>
              <a:gd name="adj1" fmla="val 635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910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79E04-7998-DC44-A6A9-D98FF35BC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Augmentation</a:t>
            </a:r>
          </a:p>
        </p:txBody>
      </p:sp>
      <p:pic>
        <p:nvPicPr>
          <p:cNvPr id="5" name="Picture 4" descr="A picture containing photo, outdoor, different, road&#10;&#10;Description automatically generated">
            <a:extLst>
              <a:ext uri="{FF2B5EF4-FFF2-40B4-BE49-F238E27FC236}">
                <a16:creationId xmlns:a16="http://schemas.microsoft.com/office/drawing/2014/main" id="{B751EB48-AC86-2140-B086-B04F8129E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389" y="1863801"/>
            <a:ext cx="9109221" cy="44407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DB7EF9-EAA3-F340-926B-AD4B8FA77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mtClean="0"/>
              <a:pPr defTabSz="914400"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89E7EB-CACA-2947-8C33-B951662E5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Classifier + GAN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CE0C3-2F70-A54E-9CC9-FF971D250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975017"/>
            <a:ext cx="5455917" cy="26630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1B9C04-D6FB-584C-93DB-A7FAAC487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43" y="1101288"/>
            <a:ext cx="5455917" cy="2410523"/>
          </a:xfrm>
          <a:prstGeom prst="rect">
            <a:avLst/>
          </a:prstGeom>
        </p:spPr>
      </p:pic>
      <p:cxnSp>
        <p:nvCxnSpPr>
          <p:cNvPr id="31" name="Straight Connector 2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FA21F0-F994-7440-AF40-8B75D729A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>
                <a:solidFill>
                  <a:srgbClr val="898989"/>
                </a:solidFill>
              </a:rPr>
              <a:pPr defTabSz="914400">
                <a:spcAft>
                  <a:spcPts val="600"/>
                </a:spcAft>
              </a:pPr>
              <a:t>14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475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21DD-CF99-D74D-9045-6783AF91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66" y="181096"/>
            <a:ext cx="11012334" cy="954977"/>
          </a:xfrm>
        </p:spPr>
        <p:txBody>
          <a:bodyPr>
            <a:normAutofit/>
          </a:bodyPr>
          <a:lstStyle/>
          <a:p>
            <a:r>
              <a:rPr lang="en-US" b="1" dirty="0"/>
              <a:t>GAN abstraction Examples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9084B-A8CD-4341-86FD-FA31D6BB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C071F3B8-0D11-CD4F-93B6-07080C49AD2E}"/>
              </a:ext>
            </a:extLst>
          </p:cNvPr>
          <p:cNvSpPr/>
          <p:nvPr/>
        </p:nvSpPr>
        <p:spPr>
          <a:xfrm>
            <a:off x="5350045" y="3546189"/>
            <a:ext cx="1429568" cy="580322"/>
          </a:xfrm>
          <a:prstGeom prst="rightArrow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7E9C2C-79F6-AC49-AC4C-EE85CF021FB5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9667" y="1316350"/>
            <a:ext cx="5040000" cy="504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4E5B8F-F214-FC46-B165-A85EF31AE3A2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859991" y="1316350"/>
            <a:ext cx="5040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37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21DD-CF99-D74D-9045-6783AF91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66" y="181096"/>
            <a:ext cx="11012334" cy="954977"/>
          </a:xfrm>
        </p:spPr>
        <p:txBody>
          <a:bodyPr>
            <a:normAutofit/>
          </a:bodyPr>
          <a:lstStyle/>
          <a:p>
            <a:r>
              <a:rPr lang="en-US" b="1" dirty="0"/>
              <a:t>GAN abstraction Examples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09084B-A8CD-4341-86FD-FA31D6BB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846E3B-17A6-4441-8E4D-7B87AEC15121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9667" y="1316350"/>
            <a:ext cx="5040000" cy="504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9CD65F-82F0-014A-B6E5-29B936107D0E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859991" y="1316350"/>
            <a:ext cx="5040000" cy="5040000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C071F3B8-0D11-CD4F-93B6-07080C49AD2E}"/>
              </a:ext>
            </a:extLst>
          </p:cNvPr>
          <p:cNvSpPr/>
          <p:nvPr/>
        </p:nvSpPr>
        <p:spPr>
          <a:xfrm>
            <a:off x="5350045" y="3546189"/>
            <a:ext cx="1429568" cy="580322"/>
          </a:xfrm>
          <a:prstGeom prst="rightArrow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10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Roboto Slab"/>
                <a:cs typeface="Roboto Slab"/>
                <a:sym typeface="Roboto Slab"/>
              </a:rPr>
              <a:t>Transformation Examples:</a:t>
            </a:r>
            <a:endParaRPr lang="en-US" b="1" dirty="0"/>
          </a:p>
        </p:txBody>
      </p:sp>
      <p:pic>
        <p:nvPicPr>
          <p:cNvPr id="4" name="Shape 161"/>
          <p:cNvPicPr preferRelativeResize="0">
            <a:picLocks noGrp="1"/>
          </p:cNvPicPr>
          <p:nvPr>
            <p:ph idx="1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68" y="1903683"/>
            <a:ext cx="3306054" cy="3192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726" y="1902097"/>
            <a:ext cx="3124922" cy="3194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1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42556" y="1902097"/>
            <a:ext cx="3189249" cy="31940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hape 164"/>
          <p:cNvCxnSpPr>
            <a:stCxn id="4" idx="3"/>
            <a:endCxn id="5" idx="1"/>
          </p:cNvCxnSpPr>
          <p:nvPr/>
        </p:nvCxnSpPr>
        <p:spPr>
          <a:xfrm flipV="1">
            <a:off x="3858322" y="3499101"/>
            <a:ext cx="830404" cy="794"/>
          </a:xfrm>
          <a:prstGeom prst="straightConnector1">
            <a:avLst/>
          </a:prstGeom>
          <a:ln>
            <a:headEnd type="none" w="lg" len="lg"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hape 164"/>
          <p:cNvCxnSpPr>
            <a:stCxn id="5" idx="3"/>
            <a:endCxn id="6" idx="1"/>
          </p:cNvCxnSpPr>
          <p:nvPr/>
        </p:nvCxnSpPr>
        <p:spPr>
          <a:xfrm>
            <a:off x="7813648" y="3499101"/>
            <a:ext cx="928908" cy="0"/>
          </a:xfrm>
          <a:prstGeom prst="straightConnector1">
            <a:avLst/>
          </a:prstGeom>
          <a:ln>
            <a:headEnd type="none" w="lg" len="lg"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746674" y="5096106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Original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51565" y="5117481"/>
            <a:ext cx="2048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Template Transform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838461" y="5096105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Beautified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62E3D5-70B3-1140-B1F5-5526435F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00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Roboto Slab"/>
                <a:cs typeface="Roboto Slab"/>
                <a:sym typeface="Roboto Slab"/>
              </a:rPr>
              <a:t>Transformation Examples:</a:t>
            </a:r>
            <a:endParaRPr lang="en-US" b="1" dirty="0"/>
          </a:p>
        </p:txBody>
      </p:sp>
      <p:cxnSp>
        <p:nvCxnSpPr>
          <p:cNvPr id="7" name="Shape 164"/>
          <p:cNvCxnSpPr>
            <a:cxnSpLocks/>
            <a:stCxn id="17" idx="3"/>
            <a:endCxn id="21" idx="1"/>
          </p:cNvCxnSpPr>
          <p:nvPr/>
        </p:nvCxnSpPr>
        <p:spPr>
          <a:xfrm>
            <a:off x="3837603" y="3499101"/>
            <a:ext cx="827131" cy="6965"/>
          </a:xfrm>
          <a:prstGeom prst="straightConnector1">
            <a:avLst/>
          </a:prstGeom>
          <a:ln>
            <a:headEnd type="none" w="lg" len="lg"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hape 164"/>
          <p:cNvCxnSpPr>
            <a:cxnSpLocks/>
            <a:endCxn id="25" idx="1"/>
          </p:cNvCxnSpPr>
          <p:nvPr/>
        </p:nvCxnSpPr>
        <p:spPr>
          <a:xfrm>
            <a:off x="7813648" y="3499101"/>
            <a:ext cx="928908" cy="6965"/>
          </a:xfrm>
          <a:prstGeom prst="straightConnector1">
            <a:avLst/>
          </a:prstGeom>
          <a:ln>
            <a:headEnd type="none" w="lg" len="lg"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746674" y="5096106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Original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51565" y="5117481"/>
            <a:ext cx="2048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Template Transform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838461" y="5096105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Beautified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62E3D5-70B3-1140-B1F5-5526435F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16D0E56-C321-A24E-A092-C985BEB31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2982" y="1866790"/>
            <a:ext cx="3264621" cy="3264621"/>
          </a:xfr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32B4ED3-3009-6C4D-9703-82C7E6BED0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734" y="1880720"/>
            <a:ext cx="3250691" cy="32506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A51CCC1-999C-D744-94FD-1F3F53B7C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2556" y="1880720"/>
            <a:ext cx="3250691" cy="325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423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314426-B63A-F845-A189-8A88AA46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Metrics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E6918E-41E8-6A45-A792-BA0103E08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8BE4267-E529-49A7-99F6-4132407084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59280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4320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F5C8E2-CBCF-814E-BCBB-C85E7EC85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64" b="1095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784391-97FF-734D-A8DB-7B6B7D9C1097}"/>
              </a:ext>
            </a:extLst>
          </p:cNvPr>
          <p:cNvCxnSpPr/>
          <p:nvPr/>
        </p:nvCxnSpPr>
        <p:spPr>
          <a:xfrm flipV="1">
            <a:off x="7990114" y="4474029"/>
            <a:ext cx="381000" cy="324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B9B90F7-FBAE-9C45-ABDB-E1221646E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0787" y="4713222"/>
            <a:ext cx="1159327" cy="1114792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9526C8-4734-AF4E-9757-8A9A810D3C88}"/>
              </a:ext>
            </a:extLst>
          </p:cNvPr>
          <p:cNvCxnSpPr>
            <a:cxnSpLocks/>
          </p:cNvCxnSpPr>
          <p:nvPr/>
        </p:nvCxnSpPr>
        <p:spPr>
          <a:xfrm flipH="1" flipV="1">
            <a:off x="8458200" y="4713222"/>
            <a:ext cx="424544" cy="4377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C73527CE-0D6A-D04F-899B-BFED96F97E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4858" y="5151021"/>
            <a:ext cx="1211943" cy="1211943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1D3BC5-2D48-6640-8752-4601C053DB65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631042" y="3679371"/>
            <a:ext cx="468000" cy="762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2945CB31-2437-6D47-BE56-1A3CAB7C32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85" y="3268317"/>
            <a:ext cx="1543957" cy="822107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62FABD1-E307-3143-A4F0-39AC2809BEB8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1556860" y="3746677"/>
            <a:ext cx="541654" cy="14043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000FD69B-C354-1E43-A0AE-E93F2B7C93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588" y="5151021"/>
            <a:ext cx="1858544" cy="1145095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BCE7B5A-0BE6-8C41-B3F9-0E1F6179152A}"/>
              </a:ext>
            </a:extLst>
          </p:cNvPr>
          <p:cNvCxnSpPr>
            <a:cxnSpLocks/>
            <a:stCxn id="41" idx="0"/>
          </p:cNvCxnSpPr>
          <p:nvPr/>
        </p:nvCxnSpPr>
        <p:spPr>
          <a:xfrm flipV="1">
            <a:off x="4851328" y="3112168"/>
            <a:ext cx="1068209" cy="6327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Shape 68">
            <a:extLst>
              <a:ext uri="{FF2B5EF4-FFF2-40B4-BE49-F238E27FC236}">
                <a16:creationId xmlns:a16="http://schemas.microsoft.com/office/drawing/2014/main" id="{46DD4C8A-8C75-C54E-93E5-FE808338C8D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63452" y="3744959"/>
            <a:ext cx="975752" cy="7450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6D6C2CE-9FC5-F24B-B1DB-89BBE5C6ECD8}"/>
              </a:ext>
            </a:extLst>
          </p:cNvPr>
          <p:cNvCxnSpPr>
            <a:cxnSpLocks/>
          </p:cNvCxnSpPr>
          <p:nvPr/>
        </p:nvCxnSpPr>
        <p:spPr>
          <a:xfrm>
            <a:off x="5662863" y="2053389"/>
            <a:ext cx="256674" cy="10587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C22623C9-0EE4-C047-9069-90323D55CA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49501" y="1645733"/>
            <a:ext cx="2026724" cy="65916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0A72F1-C10F-F84A-A6A7-5762001A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78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EEC22C1-EFD8-024E-8B4F-D1038F04D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Takeaways: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B7F210-4FD0-8F44-A4C6-48F283A15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C061AD7C-6597-4BE1-980A-4C3A747D3A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075784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300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DF4678-157F-5947-957A-EC889C3FB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next 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E0F5A-4238-4C41-8C9C-CB077AE73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6220" y="6356350"/>
            <a:ext cx="6275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D7FF271F-B267-4DAE-899C-F2DA45B624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166707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60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299E63-9E25-FC48-8C8C-7FCD74A30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Research output: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87931-011E-ED43-905A-9010CBC80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1263834"/>
            <a:ext cx="6377769" cy="4930246"/>
          </a:xfrm>
        </p:spPr>
        <p:txBody>
          <a:bodyPr anchor="ctr">
            <a:noAutofit/>
          </a:bodyPr>
          <a:lstStyle/>
          <a:p>
            <a:r>
              <a:rPr lang="en-GB" sz="1800" b="1" dirty="0"/>
              <a:t>Joglekar S</a:t>
            </a:r>
            <a:r>
              <a:rPr lang="en-GB" sz="1800" dirty="0"/>
              <a:t>, Sastry N, Coulson NS, Taylor SJ, Patel A, </a:t>
            </a:r>
            <a:r>
              <a:rPr lang="en-GB" sz="1800" dirty="0" err="1"/>
              <a:t>Duschinsky</a:t>
            </a:r>
            <a:r>
              <a:rPr lang="en-GB" sz="1800" dirty="0"/>
              <a:t> R, Anand A, Evans MJ, Griffiths CJ, Sheikh A, </a:t>
            </a:r>
            <a:r>
              <a:rPr lang="en-GB" sz="1800" dirty="0" err="1"/>
              <a:t>Panzarasa</a:t>
            </a:r>
            <a:r>
              <a:rPr lang="en-GB" sz="1800" dirty="0"/>
              <a:t> P. How online communities of people with long-term conditions function and evolve: Network analysis of the structure and dynamics of the asthma UK and British lung foundation online communities. Journal of medical Internet research. 2018;20(7):e238.</a:t>
            </a:r>
          </a:p>
          <a:p>
            <a:r>
              <a:rPr lang="en-GB" sz="1800" dirty="0"/>
              <a:t> </a:t>
            </a:r>
            <a:r>
              <a:rPr lang="en-GB" sz="1800" b="1" dirty="0"/>
              <a:t>Joglekar, S</a:t>
            </a:r>
            <a:r>
              <a:rPr lang="en-GB" sz="1800" dirty="0"/>
              <a:t>, Redi M, </a:t>
            </a:r>
            <a:r>
              <a:rPr lang="en-GB" sz="1800" dirty="0" err="1"/>
              <a:t>Kauer</a:t>
            </a:r>
            <a:r>
              <a:rPr lang="en-GB" sz="1800" dirty="0"/>
              <a:t> T, </a:t>
            </a:r>
            <a:r>
              <a:rPr lang="en-GB" sz="1800" dirty="0" err="1"/>
              <a:t>Quercia</a:t>
            </a:r>
            <a:r>
              <a:rPr lang="en-GB" sz="1800" dirty="0"/>
              <a:t> D, Aiello L , Sastry N "FaceLift: A transparent deep learning framework to beautify urban scenes” To appear in Royal Society Open Science</a:t>
            </a:r>
          </a:p>
          <a:p>
            <a:r>
              <a:rPr lang="en-GB" sz="1800" b="1" dirty="0"/>
              <a:t>Joglekar S</a:t>
            </a:r>
            <a:r>
              <a:rPr lang="en-GB" sz="1800" dirty="0"/>
              <a:t>, Velupillai S, Dutta R , Sastry N "Analysing network structures of conversations in an online suicide support forum " Under Review </a:t>
            </a:r>
          </a:p>
          <a:p>
            <a:r>
              <a:rPr lang="en-GB" sz="1800" dirty="0" err="1"/>
              <a:t>Kauer</a:t>
            </a:r>
            <a:r>
              <a:rPr lang="en-GB" sz="1800" dirty="0"/>
              <a:t> T</a:t>
            </a:r>
            <a:r>
              <a:rPr lang="en-GB" sz="1800" b="1" dirty="0"/>
              <a:t>, Joglekar S</a:t>
            </a:r>
            <a:r>
              <a:rPr lang="en-GB" sz="1800" dirty="0"/>
              <a:t>, Redi M, Aiello LM, </a:t>
            </a:r>
            <a:r>
              <a:rPr lang="en-GB" sz="1800" dirty="0" err="1"/>
              <a:t>Quercia</a:t>
            </a:r>
            <a:r>
              <a:rPr lang="en-GB" sz="1800" dirty="0"/>
              <a:t> D. Mapping and Visualizing Deep-Learning Urban Beautification. IEEE computer graphics and applications. 2018 Sep 27;38(5):70-83.</a:t>
            </a:r>
          </a:p>
          <a:p>
            <a:r>
              <a:rPr lang="en-GB" sz="1800" b="1" dirty="0"/>
              <a:t>Joglekar S</a:t>
            </a:r>
            <a:r>
              <a:rPr lang="en-GB" sz="1800" dirty="0"/>
              <a:t>, Sastry N, Redi M. Like at first sight: understanding user engagement with the world of </a:t>
            </a:r>
            <a:r>
              <a:rPr lang="en-GB" sz="1800" dirty="0" err="1"/>
              <a:t>microvideos</a:t>
            </a:r>
            <a:r>
              <a:rPr lang="en-GB" sz="1800" dirty="0"/>
              <a:t>. In International Conference on Social Informatics 2017 Sep 13 (pp. 237-256). Springer, Cham***. </a:t>
            </a:r>
          </a:p>
          <a:p>
            <a:endParaRPr lang="en-GB" sz="1800" dirty="0"/>
          </a:p>
          <a:p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5D22DD-32C8-6541-A118-A9A1CB04D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728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8379B-CD59-DF41-B9D6-9E2B53E69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Thank you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4C8A-728E-6E4B-B7B2-EFED0A9D7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List of Collaborators: </a:t>
            </a:r>
          </a:p>
          <a:p>
            <a:pPr lvl="1"/>
            <a:r>
              <a:rPr lang="en-US" dirty="0"/>
              <a:t>Dr. Miriam Redi </a:t>
            </a:r>
          </a:p>
          <a:p>
            <a:pPr lvl="1"/>
            <a:r>
              <a:rPr lang="en-US" dirty="0"/>
              <a:t>Dr. Daniele </a:t>
            </a:r>
            <a:r>
              <a:rPr lang="en-US" dirty="0" err="1"/>
              <a:t>Quercia</a:t>
            </a:r>
            <a:endParaRPr lang="en-US" dirty="0"/>
          </a:p>
          <a:p>
            <a:pPr lvl="1"/>
            <a:r>
              <a:rPr lang="en-US" dirty="0"/>
              <a:t>Dr. Gareth Tyson </a:t>
            </a:r>
          </a:p>
          <a:p>
            <a:pPr lvl="1"/>
            <a:r>
              <a:rPr lang="en-US" dirty="0"/>
              <a:t>Dr. Anna De Simoni </a:t>
            </a:r>
          </a:p>
          <a:p>
            <a:pPr lvl="1"/>
            <a:r>
              <a:rPr lang="en-US" dirty="0"/>
              <a:t>Dr. Luca Aiello </a:t>
            </a:r>
          </a:p>
          <a:p>
            <a:pPr lvl="1"/>
            <a:r>
              <a:rPr lang="en-US" dirty="0"/>
              <a:t>Dr. Pietro </a:t>
            </a:r>
            <a:r>
              <a:rPr lang="en-US" dirty="0" err="1"/>
              <a:t>Panzarasa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Dr. </a:t>
            </a:r>
            <a:r>
              <a:rPr lang="en-US" dirty="0" err="1"/>
              <a:t>Sumithra</a:t>
            </a:r>
            <a:r>
              <a:rPr lang="en-US" dirty="0"/>
              <a:t> </a:t>
            </a:r>
            <a:r>
              <a:rPr lang="en-US" dirty="0" err="1"/>
              <a:t>Vellupillai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Dr Rina Dutta</a:t>
            </a:r>
          </a:p>
          <a:p>
            <a:pPr lvl="1"/>
            <a:r>
              <a:rPr lang="en-US" dirty="0"/>
              <a:t>Dr. Peter Young</a:t>
            </a:r>
          </a:p>
          <a:p>
            <a:pPr lvl="1"/>
            <a:r>
              <a:rPr lang="en-US" dirty="0"/>
              <a:t>Aravindh Raman </a:t>
            </a:r>
          </a:p>
          <a:p>
            <a:pPr lvl="1"/>
            <a:r>
              <a:rPr lang="en-US" dirty="0"/>
              <a:t>Tobias </a:t>
            </a:r>
            <a:r>
              <a:rPr lang="en-US" dirty="0" err="1"/>
              <a:t>Kauer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582E3-2A08-924E-AC9D-943E05A42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05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438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F0249D4-C198-444A-AD8B-488629C5A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94450"/>
            <a:ext cx="3278292" cy="2122694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7768200C-213B-A44B-B76B-79D643E72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93" y="757865"/>
            <a:ext cx="3743538" cy="2395864"/>
          </a:xfrm>
          <a:prstGeom prst="rect">
            <a:avLst/>
          </a:prstGeom>
        </p:spPr>
      </p:pic>
      <p:pic>
        <p:nvPicPr>
          <p:cNvPr id="10" name="Picture 9" descr="A picture containing man, black, table, red&#10;&#10;Description automatically generated">
            <a:extLst>
              <a:ext uri="{FF2B5EF4-FFF2-40B4-BE49-F238E27FC236}">
                <a16:creationId xmlns:a16="http://schemas.microsoft.com/office/drawing/2014/main" id="{F2CEFB8B-D0D8-674A-AD67-A197FF0D5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764" y="906922"/>
            <a:ext cx="3239769" cy="2097750"/>
          </a:xfrm>
          <a:prstGeom prst="rect">
            <a:avLst/>
          </a:prstGeom>
        </p:spPr>
      </p:pic>
      <p:pic>
        <p:nvPicPr>
          <p:cNvPr id="8" name="Picture 7" descr="A picture containing sitting, table, black, man&#10;&#10;Description automatically generated">
            <a:extLst>
              <a:ext uri="{FF2B5EF4-FFF2-40B4-BE49-F238E27FC236}">
                <a16:creationId xmlns:a16="http://schemas.microsoft.com/office/drawing/2014/main" id="{C41B5A5F-11E9-3349-8AE8-95BA1A4D81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7" y="3840848"/>
            <a:ext cx="3278292" cy="2122694"/>
          </a:xfrm>
          <a:prstGeom prst="rect">
            <a:avLst/>
          </a:prstGeom>
        </p:spPr>
      </p:pic>
      <p:pic>
        <p:nvPicPr>
          <p:cNvPr id="6" name="Picture 5" descr="A picture containing red&#10;&#10;Description automatically generated">
            <a:extLst>
              <a:ext uri="{FF2B5EF4-FFF2-40B4-BE49-F238E27FC236}">
                <a16:creationId xmlns:a16="http://schemas.microsoft.com/office/drawing/2014/main" id="{BE4FE4E5-9F86-DC46-84DF-0BD59AAEAB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3494" y="3699889"/>
            <a:ext cx="3743538" cy="2423940"/>
          </a:xfrm>
          <a:prstGeom prst="rect">
            <a:avLst/>
          </a:prstGeom>
        </p:spPr>
      </p:pic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45CFC544-B086-D247-97A7-CF6C8C8DB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8763" y="3850835"/>
            <a:ext cx="3239769" cy="212204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E1AE40-1488-6E44-B046-5AB11726B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7767" y="6491307"/>
            <a:ext cx="952499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687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BAE80-4500-6742-BBA0-065FC2178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pic>
        <p:nvPicPr>
          <p:cNvPr id="5" name="Picture 4" descr="A picture containing flower&#10;&#10;Description automatically generated">
            <a:extLst>
              <a:ext uri="{FF2B5EF4-FFF2-40B4-BE49-F238E27FC236}">
                <a16:creationId xmlns:a16="http://schemas.microsoft.com/office/drawing/2014/main" id="{CDD95888-24AD-BF48-9EED-DABFF559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9300"/>
            <a:ext cx="5607050" cy="5607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BDE811-2D9E-DA4B-B0D5-DEB01879A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270" y="45124"/>
            <a:ext cx="3109078" cy="3296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BFA4BF-0761-BB40-9969-557DB4412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8910" y="3432897"/>
            <a:ext cx="2867574" cy="329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5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49435C-9F59-E542-9C47-B46B7C084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DF5C2C-4B94-2A45-825F-6A4ADAA20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239DADC-3916-4BE2-BCDA-B9E300B5B1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7581018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F19597A-96D4-5E4E-88A9-F2FDD4F61C6E}"/>
              </a:ext>
            </a:extLst>
          </p:cNvPr>
          <p:cNvSpPr txBox="1"/>
          <p:nvPr/>
        </p:nvSpPr>
        <p:spPr>
          <a:xfrm>
            <a:off x="511233" y="6172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772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A close up of a map&#10;&#10;Description automatically generated">
            <a:extLst>
              <a:ext uri="{FF2B5EF4-FFF2-40B4-BE49-F238E27FC236}">
                <a16:creationId xmlns:a16="http://schemas.microsoft.com/office/drawing/2014/main" id="{C64A0F28-87CD-024D-8F0B-9651AFD0C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3" y="514545"/>
            <a:ext cx="3400481" cy="236333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close up of a map&#10;&#10;Description automatically generated">
            <a:extLst>
              <a:ext uri="{FF2B5EF4-FFF2-40B4-BE49-F238E27FC236}">
                <a16:creationId xmlns:a16="http://schemas.microsoft.com/office/drawing/2014/main" id="{E77C17D0-E16B-5246-953A-9195E4D81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216" y="514168"/>
            <a:ext cx="3401568" cy="2364089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A close up of a map&#10;&#10;Description automatically generated">
            <a:extLst>
              <a:ext uri="{FF2B5EF4-FFF2-40B4-BE49-F238E27FC236}">
                <a16:creationId xmlns:a16="http://schemas.microsoft.com/office/drawing/2014/main" id="{D78BCFF5-1160-5E47-901F-DD18C0A9AC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2040" y="515860"/>
            <a:ext cx="3401568" cy="2364089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lose up of a map&#10;&#10;Description automatically generated">
            <a:extLst>
              <a:ext uri="{FF2B5EF4-FFF2-40B4-BE49-F238E27FC236}">
                <a16:creationId xmlns:a16="http://schemas.microsoft.com/office/drawing/2014/main" id="{65F3BFE9-4343-2244-B217-01D8A22FBD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066" y="3978050"/>
            <a:ext cx="3401568" cy="2364089"/>
          </a:xfrm>
          <a:prstGeom prst="rect">
            <a:avLst/>
          </a:prstGeom>
        </p:spPr>
      </p:pic>
      <p:pic>
        <p:nvPicPr>
          <p:cNvPr id="24" name="Picture 23" descr="A close up of a map&#10;&#10;Description automatically generated">
            <a:extLst>
              <a:ext uri="{FF2B5EF4-FFF2-40B4-BE49-F238E27FC236}">
                <a16:creationId xmlns:a16="http://schemas.microsoft.com/office/drawing/2014/main" id="{00F46B4D-46DC-2B47-ACD0-6BDECDD43C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8095" y="3978050"/>
            <a:ext cx="3401568" cy="2364089"/>
          </a:xfrm>
          <a:prstGeom prst="rect">
            <a:avLst/>
          </a:prstGeom>
        </p:spPr>
      </p:pic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EA7F6E49-F53A-B147-A7B3-71C0FE2BD6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2124" y="3978050"/>
            <a:ext cx="3401568" cy="236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27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F90FCF-6694-6C42-983B-E70DB9032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Metrics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7F91F8-7F62-E649-BAF1-92AFF2E7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4D84008-B7BE-4090-BBDB-B6472F3C5C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922109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1994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FDCD48-5E2B-ED45-ADC4-DCFD1DB9E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1E0378-7E5D-4249-A581-660722DF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5568" y="6309360"/>
            <a:ext cx="108823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E9EE0D9C-73C0-4D8B-977F-CCACA0058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955109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179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0912E2-A9A5-AA4A-A779-E6646507F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quantifying the interactions that are driven by our subjective perceptions, help us design impactful interventions for our on-line and offline lives? </a:t>
            </a:r>
            <a:b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3D857-AB3B-804B-8F8B-F8A20EF4E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15971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mtClean="0"/>
              <a:pPr defTabSz="914400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98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B32DD-FC79-714D-B447-9BAF4F3B0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9CB715-DA05-F442-A30A-0594045F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6BEF775-4A85-A348-AF79-C00572C52F69}"/>
              </a:ext>
            </a:extLst>
          </p:cNvPr>
          <p:cNvGrpSpPr/>
          <p:nvPr/>
        </p:nvGrpSpPr>
        <p:grpSpPr>
          <a:xfrm>
            <a:off x="85343" y="136526"/>
            <a:ext cx="12021312" cy="6858000"/>
            <a:chOff x="10122404" y="9927539"/>
            <a:chExt cx="9930385" cy="57290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3AE6956-B66E-1744-94A2-E72F4F239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22404" y="9927539"/>
              <a:ext cx="9930385" cy="5729068"/>
            </a:xfrm>
            <a:prstGeom prst="rect">
              <a:avLst/>
            </a:prstGeom>
          </p:spPr>
        </p:pic>
        <p:pic>
          <p:nvPicPr>
            <p:cNvPr id="6" name="Shape 161">
              <a:extLst>
                <a:ext uri="{FF2B5EF4-FFF2-40B4-BE49-F238E27FC236}">
                  <a16:creationId xmlns:a16="http://schemas.microsoft.com/office/drawing/2014/main" id="{7268EC61-49E9-9E43-8AB8-45FC72B9368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345945" y="10062723"/>
              <a:ext cx="4341059" cy="31264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637EDC6-2551-FC4C-98F3-F19F74766DFF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51319" y="10057965"/>
              <a:ext cx="4331394" cy="3094904"/>
            </a:xfrm>
            <a:prstGeom prst="rect">
              <a:avLst/>
            </a:prstGeom>
          </p:spPr>
        </p:pic>
      </p:grpSp>
      <p:sp>
        <p:nvSpPr>
          <p:cNvPr id="8" name="Frame 7">
            <a:extLst>
              <a:ext uri="{FF2B5EF4-FFF2-40B4-BE49-F238E27FC236}">
                <a16:creationId xmlns:a16="http://schemas.microsoft.com/office/drawing/2014/main" id="{79014670-8D4F-C24A-9FD6-927E9EF61430}"/>
              </a:ext>
            </a:extLst>
          </p:cNvPr>
          <p:cNvSpPr/>
          <p:nvPr/>
        </p:nvSpPr>
        <p:spPr>
          <a:xfrm>
            <a:off x="6330162" y="218941"/>
            <a:ext cx="5655694" cy="3901395"/>
          </a:xfrm>
          <a:prstGeom prst="frame">
            <a:avLst/>
          </a:prstGeom>
          <a:solidFill>
            <a:srgbClr val="FF0000"/>
          </a:solidFill>
          <a:ln w="63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0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8284D6-D6A1-1C41-8990-6058DF23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A99DC1-9FE4-374E-9422-7583A471A3B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2192"/>
            <a:ext cx="75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70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C267863-3B08-CD40-8BDF-D8E8F92A474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alphaModFix amt="8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brightnessContrast bright="-11000"/>
                    </a14:imgEffect>
                  </a14:imgLayer>
                </a14:imgProps>
              </a:ext>
            </a:extLst>
          </a:blip>
          <a:srcRect t="8085" b="7646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2780F0-200C-BD48-8FC2-4951DD31B10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What is the subjective?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EDF942-E749-7F40-BF98-D818BD461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977" y="2248902"/>
            <a:ext cx="11211718" cy="316049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Impacted by personal affects, feelings and opinions.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Subject to one’s perception of the world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Grounded in individual’s or community’s context.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3C80C-8388-D94C-A7B2-06E6CDCB2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67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4C9B82-DC43-6E40-85D6-21052B4C5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Communities and Crowds on the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0655F-21F6-174B-AA00-EF2093EE4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542EA80-D9E2-9B43-BF82-86527E43CD76}"/>
              </a:ext>
            </a:extLst>
          </p:cNvPr>
          <p:cNvGrpSpPr/>
          <p:nvPr/>
        </p:nvGrpSpPr>
        <p:grpSpPr>
          <a:xfrm>
            <a:off x="888264" y="1598209"/>
            <a:ext cx="4018472" cy="4231842"/>
            <a:chOff x="888264" y="1598209"/>
            <a:chExt cx="4018472" cy="4231842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A39CDCE9-149A-684B-A19E-638CA65D780A}"/>
                </a:ext>
              </a:extLst>
            </p:cNvPr>
            <p:cNvGrpSpPr/>
            <p:nvPr/>
          </p:nvGrpSpPr>
          <p:grpSpPr>
            <a:xfrm>
              <a:off x="1795073" y="2241263"/>
              <a:ext cx="2281893" cy="2977537"/>
              <a:chOff x="1710209" y="2231536"/>
              <a:chExt cx="2281893" cy="2977537"/>
            </a:xfrm>
          </p:grpSpPr>
          <p:pic>
            <p:nvPicPr>
              <p:cNvPr id="7" name="Picture 6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04CC950A-7960-5E4A-81FC-C41CA1DEC9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1710209" y="2699969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8" name="Picture 7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E763494F-D7BC-F744-ACBA-26B037BC5B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2582152" y="2231536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9" name="Picture 8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9A4D3CAF-91B6-2241-A2CE-E66B73AE39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2745363" y="4833478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0" name="Picture 9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9551EB35-3C4A-0944-A9E7-24117255B9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606516" y="2699969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1" name="Picture 10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BF56C91C-48CF-EF4A-8AFE-5F16039FD2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616507" y="4084845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2" name="Picture 11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0BDB178E-07F1-AD41-B45A-61F5BC798A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1715309" y="3650354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3" name="Picture 12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BD8A85B9-2023-4445-AC21-BD6857B157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2624840" y="3235896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4" name="Picture 13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3BB0CE4D-B981-964C-B9A1-42A85C0C2E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616507" y="312517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5" name="Picture 14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03BA5BCD-8969-914F-A901-62D4F3B1E2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1898006" y="4399073"/>
                <a:ext cx="375595" cy="375595"/>
              </a:xfrm>
              <a:prstGeom prst="rect">
                <a:avLst/>
              </a:prstGeom>
            </p:spPr>
          </p:pic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65FE3E28-B526-3B43-A603-AC4A48D20A1C}"/>
                  </a:ext>
                </a:extLst>
              </p:cNvPr>
              <p:cNvCxnSpPr>
                <a:stCxn id="7" idx="0"/>
                <a:endCxn id="8" idx="3"/>
              </p:cNvCxnSpPr>
              <p:nvPr/>
            </p:nvCxnSpPr>
            <p:spPr>
              <a:xfrm flipV="1">
                <a:off x="1898006" y="2419334"/>
                <a:ext cx="684146" cy="2806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596DBCF1-343B-E544-9482-9F8AAF0CF233}"/>
                  </a:ext>
                </a:extLst>
              </p:cNvPr>
              <p:cNvCxnSpPr>
                <a:cxnSpLocks/>
                <a:stCxn id="10" idx="0"/>
                <a:endCxn id="8" idx="1"/>
              </p:cNvCxnSpPr>
              <p:nvPr/>
            </p:nvCxnSpPr>
            <p:spPr>
              <a:xfrm flipH="1" flipV="1">
                <a:off x="2957747" y="2419334"/>
                <a:ext cx="836566" cy="2806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E99F6C46-DDA9-FC4C-9B78-A0BA30296DF6}"/>
                  </a:ext>
                </a:extLst>
              </p:cNvPr>
              <p:cNvCxnSpPr>
                <a:cxnSpLocks/>
                <a:stCxn id="14" idx="3"/>
                <a:endCxn id="8" idx="2"/>
              </p:cNvCxnSpPr>
              <p:nvPr/>
            </p:nvCxnSpPr>
            <p:spPr>
              <a:xfrm flipH="1" flipV="1">
                <a:off x="2769949" y="2607131"/>
                <a:ext cx="846558" cy="70584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B6F6B322-361E-BF4F-A64C-7D0D21C04258}"/>
                  </a:ext>
                </a:extLst>
              </p:cNvPr>
              <p:cNvCxnSpPr>
                <a:cxnSpLocks/>
                <a:stCxn id="13" idx="3"/>
                <a:endCxn id="7" idx="2"/>
              </p:cNvCxnSpPr>
              <p:nvPr/>
            </p:nvCxnSpPr>
            <p:spPr>
              <a:xfrm flipH="1" flipV="1">
                <a:off x="1898006" y="3075564"/>
                <a:ext cx="726834" cy="34813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015DF730-C318-FA45-8546-127FB0BB8FA6}"/>
                  </a:ext>
                </a:extLst>
              </p:cNvPr>
              <p:cNvCxnSpPr>
                <a:cxnSpLocks/>
                <a:stCxn id="13" idx="1"/>
                <a:endCxn id="14" idx="3"/>
              </p:cNvCxnSpPr>
              <p:nvPr/>
            </p:nvCxnSpPr>
            <p:spPr>
              <a:xfrm flipV="1">
                <a:off x="3000435" y="3312971"/>
                <a:ext cx="616072" cy="11072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3429A1C7-D252-E944-AFF8-711CA2639A81}"/>
                  </a:ext>
                </a:extLst>
              </p:cNvPr>
              <p:cNvCxnSpPr>
                <a:cxnSpLocks/>
                <a:stCxn id="12" idx="0"/>
                <a:endCxn id="7" idx="2"/>
              </p:cNvCxnSpPr>
              <p:nvPr/>
            </p:nvCxnSpPr>
            <p:spPr>
              <a:xfrm flipH="1" flipV="1">
                <a:off x="1898006" y="3075564"/>
                <a:ext cx="5100" cy="57479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0840BF27-C89A-4E44-A4FD-5E1F4D6EEBD6}"/>
                  </a:ext>
                </a:extLst>
              </p:cNvPr>
              <p:cNvCxnSpPr>
                <a:cxnSpLocks/>
                <a:stCxn id="11" idx="2"/>
                <a:endCxn id="9" idx="1"/>
              </p:cNvCxnSpPr>
              <p:nvPr/>
            </p:nvCxnSpPr>
            <p:spPr>
              <a:xfrm flipH="1">
                <a:off x="3120958" y="4460440"/>
                <a:ext cx="683346" cy="56083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A83ED620-9492-7341-B17C-94384AE21C94}"/>
                  </a:ext>
                </a:extLst>
              </p:cNvPr>
              <p:cNvCxnSpPr>
                <a:cxnSpLocks/>
                <a:stCxn id="8" idx="2"/>
                <a:endCxn id="12" idx="1"/>
              </p:cNvCxnSpPr>
              <p:nvPr/>
            </p:nvCxnSpPr>
            <p:spPr>
              <a:xfrm flipH="1">
                <a:off x="2090904" y="2607131"/>
                <a:ext cx="679045" cy="123102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45F5014C-3252-4248-AA42-D61D114F83B4}"/>
                  </a:ext>
                </a:extLst>
              </p:cNvPr>
              <p:cNvCxnSpPr>
                <a:cxnSpLocks/>
                <a:stCxn id="13" idx="2"/>
                <a:endCxn id="9" idx="0"/>
              </p:cNvCxnSpPr>
              <p:nvPr/>
            </p:nvCxnSpPr>
            <p:spPr>
              <a:xfrm>
                <a:off x="2812637" y="3611491"/>
                <a:ext cx="120523" cy="12219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1507DD3F-9088-A44F-879D-924B9B6C79DA}"/>
                  </a:ext>
                </a:extLst>
              </p:cNvPr>
              <p:cNvCxnSpPr>
                <a:cxnSpLocks/>
                <a:stCxn id="14" idx="2"/>
                <a:endCxn id="11" idx="0"/>
              </p:cNvCxnSpPr>
              <p:nvPr/>
            </p:nvCxnSpPr>
            <p:spPr>
              <a:xfrm>
                <a:off x="3804304" y="3500768"/>
                <a:ext cx="0" cy="58407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83EB4379-65D4-D84F-834A-DF034ED6D741}"/>
                  </a:ext>
                </a:extLst>
              </p:cNvPr>
              <p:cNvCxnSpPr>
                <a:cxnSpLocks/>
                <a:stCxn id="15" idx="0"/>
                <a:endCxn id="13" idx="2"/>
              </p:cNvCxnSpPr>
              <p:nvPr/>
            </p:nvCxnSpPr>
            <p:spPr>
              <a:xfrm flipV="1">
                <a:off x="2085803" y="3611491"/>
                <a:ext cx="726834" cy="78758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5E80FDB5-33CB-164A-B181-5806F222BCA8}"/>
                  </a:ext>
                </a:extLst>
              </p:cNvPr>
              <p:cNvCxnSpPr>
                <a:cxnSpLocks/>
                <a:stCxn id="12" idx="2"/>
                <a:endCxn id="11" idx="0"/>
              </p:cNvCxnSpPr>
              <p:nvPr/>
            </p:nvCxnSpPr>
            <p:spPr>
              <a:xfrm>
                <a:off x="1903106" y="4025949"/>
                <a:ext cx="1901198" cy="5889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D3CF0946-49B0-524C-931E-942BDD28B64B}"/>
                  </a:ext>
                </a:extLst>
              </p:cNvPr>
              <p:cNvCxnSpPr>
                <a:cxnSpLocks/>
                <a:stCxn id="15" idx="2"/>
                <a:endCxn id="9" idx="3"/>
              </p:cNvCxnSpPr>
              <p:nvPr/>
            </p:nvCxnSpPr>
            <p:spPr>
              <a:xfrm>
                <a:off x="2085803" y="4774668"/>
                <a:ext cx="659560" cy="24660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4778B23-223F-8D45-9DF9-2C5DF7559F03}"/>
                </a:ext>
              </a:extLst>
            </p:cNvPr>
            <p:cNvSpPr txBox="1"/>
            <p:nvPr/>
          </p:nvSpPr>
          <p:spPr>
            <a:xfrm>
              <a:off x="888264" y="5368386"/>
              <a:ext cx="40184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Users interact with other users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057961B-94BC-214F-B12C-782697EFF638}"/>
                </a:ext>
              </a:extLst>
            </p:cNvPr>
            <p:cNvSpPr txBox="1"/>
            <p:nvPr/>
          </p:nvSpPr>
          <p:spPr>
            <a:xfrm>
              <a:off x="1976415" y="1598209"/>
              <a:ext cx="18421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Communities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BC730A72-B2C8-7140-8B78-7836397A8891}"/>
              </a:ext>
            </a:extLst>
          </p:cNvPr>
          <p:cNvGrpSpPr/>
          <p:nvPr/>
        </p:nvGrpSpPr>
        <p:grpSpPr>
          <a:xfrm>
            <a:off x="7476777" y="1686219"/>
            <a:ext cx="3635443" cy="4143832"/>
            <a:chOff x="7119031" y="1686219"/>
            <a:chExt cx="3635443" cy="4143832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0BBD9985-A81B-904E-9457-6048259457D5}"/>
                </a:ext>
              </a:extLst>
            </p:cNvPr>
            <p:cNvGrpSpPr/>
            <p:nvPr/>
          </p:nvGrpSpPr>
          <p:grpSpPr>
            <a:xfrm>
              <a:off x="7119031" y="2419333"/>
              <a:ext cx="3635443" cy="2649192"/>
              <a:chOff x="6846657" y="2523712"/>
              <a:chExt cx="3635443" cy="2649192"/>
            </a:xfrm>
          </p:grpSpPr>
          <p:sp>
            <p:nvSpPr>
              <p:cNvPr id="70" name="Cloud 69">
                <a:extLst>
                  <a:ext uri="{FF2B5EF4-FFF2-40B4-BE49-F238E27FC236}">
                    <a16:creationId xmlns:a16="http://schemas.microsoft.com/office/drawing/2014/main" id="{C3214627-6B35-2D46-802A-2C58F78DE14F}"/>
                  </a:ext>
                </a:extLst>
              </p:cNvPr>
              <p:cNvSpPr/>
              <p:nvPr/>
            </p:nvSpPr>
            <p:spPr>
              <a:xfrm>
                <a:off x="7842661" y="2523712"/>
                <a:ext cx="1643975" cy="872678"/>
              </a:xfrm>
              <a:prstGeom prst="cloud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Content</a:t>
                </a:r>
              </a:p>
            </p:txBody>
          </p:sp>
          <p:pic>
            <p:nvPicPr>
              <p:cNvPr id="71" name="Picture 70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F8BD0C1B-C7D6-064F-87E9-CA9BC50D9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7418428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72" name="Picture 71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233E09D0-7052-8946-BBBE-70D84E9299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6846657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73" name="Picture 72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79E659C2-24A1-104B-8351-629CF91B75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100986" y="4797012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74" name="Picture 73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0B55181E-49EC-0648-B51C-21B439247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633304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75" name="Picture 74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808BACA5-AC82-804C-969B-80E2F86305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9379363" y="479701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76" name="Picture 75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AD77CADF-F4C2-3944-814A-86FC521B13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10106505" y="4797309"/>
                <a:ext cx="375595" cy="375595"/>
              </a:xfrm>
              <a:prstGeom prst="rect">
                <a:avLst/>
              </a:prstGeom>
            </p:spPr>
          </p:pic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52DB0884-22D6-3F46-8A69-97C0F7DFC02D}"/>
                  </a:ext>
                </a:extLst>
              </p:cNvPr>
              <p:cNvCxnSpPr>
                <a:cxnSpLocks/>
                <a:stCxn id="70" idx="1"/>
                <a:endCxn id="72" idx="0"/>
              </p:cNvCxnSpPr>
              <p:nvPr/>
            </p:nvCxnSpPr>
            <p:spPr>
              <a:xfrm flipH="1">
                <a:off x="7034454" y="3395461"/>
                <a:ext cx="1630195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BD34F143-02B6-514A-97A3-1D78D6C879FF}"/>
                  </a:ext>
                </a:extLst>
              </p:cNvPr>
              <p:cNvCxnSpPr>
                <a:cxnSpLocks/>
                <a:stCxn id="70" idx="1"/>
                <a:endCxn id="71" idx="0"/>
              </p:cNvCxnSpPr>
              <p:nvPr/>
            </p:nvCxnSpPr>
            <p:spPr>
              <a:xfrm flipH="1">
                <a:off x="7606225" y="3395461"/>
                <a:ext cx="1058424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881B1709-BE29-6E46-8067-C3CE02BEA372}"/>
                  </a:ext>
                </a:extLst>
              </p:cNvPr>
              <p:cNvCxnSpPr>
                <a:cxnSpLocks/>
                <a:stCxn id="70" idx="1"/>
                <a:endCxn id="73" idx="0"/>
              </p:cNvCxnSpPr>
              <p:nvPr/>
            </p:nvCxnSpPr>
            <p:spPr>
              <a:xfrm flipH="1">
                <a:off x="8288783" y="3395461"/>
                <a:ext cx="375866" cy="140155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2CB11E28-0D34-4148-9094-EBDE9392248D}"/>
                  </a:ext>
                </a:extLst>
              </p:cNvPr>
              <p:cNvCxnSpPr>
                <a:cxnSpLocks/>
                <a:stCxn id="70" idx="1"/>
                <a:endCxn id="74" idx="0"/>
              </p:cNvCxnSpPr>
              <p:nvPr/>
            </p:nvCxnSpPr>
            <p:spPr>
              <a:xfrm>
                <a:off x="8664649" y="3395461"/>
                <a:ext cx="156452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710F4C1D-62AD-F54B-BA42-B2608AF0F450}"/>
                  </a:ext>
                </a:extLst>
              </p:cNvPr>
              <p:cNvCxnSpPr>
                <a:cxnSpLocks/>
                <a:stCxn id="70" idx="1"/>
                <a:endCxn id="75" idx="0"/>
              </p:cNvCxnSpPr>
              <p:nvPr/>
            </p:nvCxnSpPr>
            <p:spPr>
              <a:xfrm>
                <a:off x="8664649" y="3395461"/>
                <a:ext cx="902511" cy="140155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7D47BD8C-9582-E74D-B49C-B7CCC8BC78AE}"/>
                  </a:ext>
                </a:extLst>
              </p:cNvPr>
              <p:cNvCxnSpPr>
                <a:cxnSpLocks/>
                <a:stCxn id="70" idx="1"/>
                <a:endCxn id="76" idx="0"/>
              </p:cNvCxnSpPr>
              <p:nvPr/>
            </p:nvCxnSpPr>
            <p:spPr>
              <a:xfrm>
                <a:off x="8664649" y="3395461"/>
                <a:ext cx="1629653" cy="140184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B6D4F5D-D06E-9D4A-8361-4A6F9E5FE1BF}"/>
                </a:ext>
              </a:extLst>
            </p:cNvPr>
            <p:cNvSpPr txBox="1"/>
            <p:nvPr/>
          </p:nvSpPr>
          <p:spPr>
            <a:xfrm>
              <a:off x="7145331" y="5368386"/>
              <a:ext cx="35664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Users interact with content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E2B314F0-5ED0-1945-9B1A-B5E3AE5F8B77}"/>
                </a:ext>
              </a:extLst>
            </p:cNvPr>
            <p:cNvSpPr txBox="1"/>
            <p:nvPr/>
          </p:nvSpPr>
          <p:spPr>
            <a:xfrm>
              <a:off x="8373360" y="1686219"/>
              <a:ext cx="1110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Crowds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3466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D59B385A-AC2B-C24A-A9F4-433334CE3B05}"/>
              </a:ext>
            </a:extLst>
          </p:cNvPr>
          <p:cNvSpPr/>
          <p:nvPr/>
        </p:nvSpPr>
        <p:spPr>
          <a:xfrm>
            <a:off x="2225407" y="371819"/>
            <a:ext cx="7741186" cy="6114362"/>
          </a:xfrm>
          <a:prstGeom prst="triangl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2F92CB97-37D2-484A-B2D5-CC4EE548FDE3}"/>
              </a:ext>
            </a:extLst>
          </p:cNvPr>
          <p:cNvSpPr/>
          <p:nvPr/>
        </p:nvSpPr>
        <p:spPr>
          <a:xfrm>
            <a:off x="2225405" y="5081533"/>
            <a:ext cx="7741187" cy="1404648"/>
          </a:xfrm>
          <a:prstGeom prst="trapezoid">
            <a:avLst>
              <a:gd name="adj" fmla="val 63979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DATA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3E69B4FA-2275-AC48-A53F-F51E73DCD1AE}"/>
              </a:ext>
            </a:extLst>
          </p:cNvPr>
          <p:cNvSpPr/>
          <p:nvPr/>
        </p:nvSpPr>
        <p:spPr>
          <a:xfrm>
            <a:off x="3150824" y="3511627"/>
            <a:ext cx="5914220" cy="1569906"/>
          </a:xfrm>
          <a:prstGeom prst="trapezoid">
            <a:avLst>
              <a:gd name="adj" fmla="val 63979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INFORMATION</a:t>
            </a:r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D2FDFA1D-7833-AA41-A4B4-22DC3143F274}"/>
              </a:ext>
            </a:extLst>
          </p:cNvPr>
          <p:cNvSpPr/>
          <p:nvPr/>
        </p:nvSpPr>
        <p:spPr>
          <a:xfrm>
            <a:off x="4142342" y="1972018"/>
            <a:ext cx="3933021" cy="1539609"/>
          </a:xfrm>
          <a:prstGeom prst="trapezoid">
            <a:avLst>
              <a:gd name="adj" fmla="val 63979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KNOWLEDGE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930C96F4-3EB8-3643-8FC8-572477B10064}"/>
              </a:ext>
            </a:extLst>
          </p:cNvPr>
          <p:cNvSpPr/>
          <p:nvPr/>
        </p:nvSpPr>
        <p:spPr>
          <a:xfrm>
            <a:off x="5098977" y="432409"/>
            <a:ext cx="1961003" cy="1539609"/>
          </a:xfrm>
          <a:prstGeom prst="triangle">
            <a:avLst>
              <a:gd name="adj" fmla="val 505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WISDOM</a:t>
            </a:r>
          </a:p>
        </p:txBody>
      </p:sp>
      <p:sp>
        <p:nvSpPr>
          <p:cNvPr id="10" name="Bent Arrow 9">
            <a:extLst>
              <a:ext uri="{FF2B5EF4-FFF2-40B4-BE49-F238E27FC236}">
                <a16:creationId xmlns:a16="http://schemas.microsoft.com/office/drawing/2014/main" id="{BE193DCA-AE72-4B44-8DD4-650C73730DCB}"/>
              </a:ext>
            </a:extLst>
          </p:cNvPr>
          <p:cNvSpPr/>
          <p:nvPr/>
        </p:nvSpPr>
        <p:spPr>
          <a:xfrm>
            <a:off x="2315373" y="4519672"/>
            <a:ext cx="694063" cy="112372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FC9C86-BA10-8D4F-972A-1075AFFFAC63}"/>
              </a:ext>
            </a:extLst>
          </p:cNvPr>
          <p:cNvSpPr txBox="1"/>
          <p:nvPr/>
        </p:nvSpPr>
        <p:spPr>
          <a:xfrm>
            <a:off x="571044" y="4896866"/>
            <a:ext cx="1610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Purpose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66A9A-BD33-E34D-9B54-BD9CA8704FE3}"/>
              </a:ext>
            </a:extLst>
          </p:cNvPr>
          <p:cNvSpPr txBox="1"/>
          <p:nvPr/>
        </p:nvSpPr>
        <p:spPr>
          <a:xfrm>
            <a:off x="1584588" y="3244333"/>
            <a:ext cx="1610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Meaning</a:t>
            </a:r>
          </a:p>
        </p:txBody>
      </p:sp>
      <p:sp>
        <p:nvSpPr>
          <p:cNvPr id="13" name="Bent Arrow 12">
            <a:extLst>
              <a:ext uri="{FF2B5EF4-FFF2-40B4-BE49-F238E27FC236}">
                <a16:creationId xmlns:a16="http://schemas.microsoft.com/office/drawing/2014/main" id="{EADB2F94-F26E-C64E-9809-FD8E07C1C098}"/>
              </a:ext>
            </a:extLst>
          </p:cNvPr>
          <p:cNvSpPr/>
          <p:nvPr/>
        </p:nvSpPr>
        <p:spPr>
          <a:xfrm>
            <a:off x="3404212" y="2867139"/>
            <a:ext cx="694063" cy="112372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Bent Arrow 13">
            <a:extLst>
              <a:ext uri="{FF2B5EF4-FFF2-40B4-BE49-F238E27FC236}">
                <a16:creationId xmlns:a16="http://schemas.microsoft.com/office/drawing/2014/main" id="{37858CBD-484B-564F-BC23-FA05F6BFB320}"/>
              </a:ext>
            </a:extLst>
          </p:cNvPr>
          <p:cNvSpPr/>
          <p:nvPr/>
        </p:nvSpPr>
        <p:spPr>
          <a:xfrm>
            <a:off x="4437959" y="1280709"/>
            <a:ext cx="694063" cy="112372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54AFA3-F3F1-244A-9FA3-CAC0F45417E0}"/>
              </a:ext>
            </a:extLst>
          </p:cNvPr>
          <p:cNvSpPr txBox="1"/>
          <p:nvPr/>
        </p:nvSpPr>
        <p:spPr>
          <a:xfrm>
            <a:off x="2754270" y="1543337"/>
            <a:ext cx="167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2BEAE1-1016-6046-A11E-81E20C5AEE76}"/>
              </a:ext>
            </a:extLst>
          </p:cNvPr>
          <p:cNvSpPr txBox="1"/>
          <p:nvPr/>
        </p:nvSpPr>
        <p:spPr>
          <a:xfrm>
            <a:off x="9675103" y="5599191"/>
            <a:ext cx="219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RAW/SIGNALS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6D2F0B-7E6E-454F-9CC3-CE8A1E89FB10}"/>
              </a:ext>
            </a:extLst>
          </p:cNvPr>
          <p:cNvSpPr txBox="1"/>
          <p:nvPr/>
        </p:nvSpPr>
        <p:spPr>
          <a:xfrm>
            <a:off x="8715259" y="4037351"/>
            <a:ext cx="2502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ABSTRACTIONS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6E1D8A-9081-F746-AF1A-7769202B6F91}"/>
              </a:ext>
            </a:extLst>
          </p:cNvPr>
          <p:cNvSpPr txBox="1"/>
          <p:nvPr/>
        </p:nvSpPr>
        <p:spPr>
          <a:xfrm>
            <a:off x="7715463" y="2492957"/>
            <a:ext cx="2295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METRICS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DB2056-7F3C-4649-A871-8EB9F657E01E}"/>
              </a:ext>
            </a:extLst>
          </p:cNvPr>
          <p:cNvSpPr txBox="1"/>
          <p:nvPr/>
        </p:nvSpPr>
        <p:spPr>
          <a:xfrm>
            <a:off x="6894258" y="1017548"/>
            <a:ext cx="1641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REASONING</a:t>
            </a:r>
          </a:p>
        </p:txBody>
      </p:sp>
    </p:spTree>
    <p:extLst>
      <p:ext uri="{BB962C8B-B14F-4D97-AF65-F5344CB8AC3E}">
        <p14:creationId xmlns:p14="http://schemas.microsoft.com/office/powerpoint/2010/main" val="146825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3" grpId="0" animBg="1"/>
      <p:bldP spid="14" grpId="0" animBg="1"/>
      <p:bldP spid="15" grpId="0"/>
      <p:bldP spid="16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6B901-2D56-DA4A-9D33-0785D874A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1: From communities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70EE55-9DDA-6C4E-A63B-5173AACEE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41BBB77-134C-E344-A7C8-B33C19748D34}"/>
              </a:ext>
            </a:extLst>
          </p:cNvPr>
          <p:cNvGrpSpPr/>
          <p:nvPr/>
        </p:nvGrpSpPr>
        <p:grpSpPr>
          <a:xfrm>
            <a:off x="328613" y="2324941"/>
            <a:ext cx="3063980" cy="3467746"/>
            <a:chOff x="1425772" y="2241263"/>
            <a:chExt cx="3063980" cy="346774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4CFBD02-65E2-5A4F-9A11-B21112CBAC9C}"/>
                </a:ext>
              </a:extLst>
            </p:cNvPr>
            <p:cNvGrpSpPr/>
            <p:nvPr/>
          </p:nvGrpSpPr>
          <p:grpSpPr>
            <a:xfrm>
              <a:off x="1795073" y="2241263"/>
              <a:ext cx="2281893" cy="2977537"/>
              <a:chOff x="1710209" y="2231536"/>
              <a:chExt cx="2281893" cy="2977537"/>
            </a:xfrm>
          </p:grpSpPr>
          <p:pic>
            <p:nvPicPr>
              <p:cNvPr id="8" name="Picture 7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4802D8AC-CC2A-9341-8FDC-118D8CE8DB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1710209" y="2699969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9" name="Picture 8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4ECCDA59-081E-174A-9EEC-A64D41817C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2582152" y="2231536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0" name="Picture 9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79BEF363-FE21-704B-9605-443D85DABF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2745363" y="4833478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1" name="Picture 10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97A18D8A-4976-FF4E-820B-77E61C74BA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3606516" y="2699969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2" name="Picture 11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9E13E3C2-13CF-F44A-BB8C-4156C9BF5A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3616507" y="4084845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3" name="Picture 12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C1FBA1E4-56B8-ED40-8AA0-B07967516F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1715309" y="3650354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4" name="Picture 13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76556426-C44A-5145-9A47-279B7962FC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2624840" y="3235896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5" name="Picture 14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A6537065-E6DC-4544-B535-0A76FEA9A0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3616507" y="3125173"/>
                <a:ext cx="375595" cy="375595"/>
              </a:xfrm>
              <a:prstGeom prst="rect">
                <a:avLst/>
              </a:prstGeom>
            </p:spPr>
          </p:pic>
          <p:pic>
            <p:nvPicPr>
              <p:cNvPr id="16" name="Picture 15" descr="A close up of a speaker&#10;&#10;Description automatically generated">
                <a:extLst>
                  <a:ext uri="{FF2B5EF4-FFF2-40B4-BE49-F238E27FC236}">
                    <a16:creationId xmlns:a16="http://schemas.microsoft.com/office/drawing/2014/main" id="{B7D570E4-2847-5D45-B193-B998421E2F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1898006" y="4399073"/>
                <a:ext cx="375595" cy="375595"/>
              </a:xfrm>
              <a:prstGeom prst="rect">
                <a:avLst/>
              </a:prstGeom>
            </p:spPr>
          </p:pic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626C0FD1-6126-7044-8759-736DD1EC062C}"/>
                  </a:ext>
                </a:extLst>
              </p:cNvPr>
              <p:cNvCxnSpPr>
                <a:stCxn id="8" idx="0"/>
                <a:endCxn id="9" idx="3"/>
              </p:cNvCxnSpPr>
              <p:nvPr/>
            </p:nvCxnSpPr>
            <p:spPr>
              <a:xfrm flipV="1">
                <a:off x="1898006" y="2419334"/>
                <a:ext cx="684146" cy="2806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5A6CC4A3-9F8F-4249-9116-09392973EC8C}"/>
                  </a:ext>
                </a:extLst>
              </p:cNvPr>
              <p:cNvCxnSpPr>
                <a:cxnSpLocks/>
                <a:stCxn id="11" idx="0"/>
                <a:endCxn id="9" idx="1"/>
              </p:cNvCxnSpPr>
              <p:nvPr/>
            </p:nvCxnSpPr>
            <p:spPr>
              <a:xfrm flipH="1" flipV="1">
                <a:off x="2957747" y="2419334"/>
                <a:ext cx="836566" cy="2806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337056A8-99F6-414D-BADB-2600AF5656EF}"/>
                  </a:ext>
                </a:extLst>
              </p:cNvPr>
              <p:cNvCxnSpPr>
                <a:cxnSpLocks/>
                <a:stCxn id="15" idx="3"/>
                <a:endCxn id="9" idx="2"/>
              </p:cNvCxnSpPr>
              <p:nvPr/>
            </p:nvCxnSpPr>
            <p:spPr>
              <a:xfrm flipH="1" flipV="1">
                <a:off x="2769949" y="2607131"/>
                <a:ext cx="846558" cy="70584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C08C50AC-BD94-7348-8690-C1AE4C7EFCD8}"/>
                  </a:ext>
                </a:extLst>
              </p:cNvPr>
              <p:cNvCxnSpPr>
                <a:cxnSpLocks/>
                <a:stCxn id="14" idx="3"/>
                <a:endCxn id="8" idx="2"/>
              </p:cNvCxnSpPr>
              <p:nvPr/>
            </p:nvCxnSpPr>
            <p:spPr>
              <a:xfrm flipH="1" flipV="1">
                <a:off x="1898006" y="3075564"/>
                <a:ext cx="726834" cy="34813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363EAE59-DACA-6B42-A5A8-41023A7ACC72}"/>
                  </a:ext>
                </a:extLst>
              </p:cNvPr>
              <p:cNvCxnSpPr>
                <a:cxnSpLocks/>
                <a:stCxn id="14" idx="1"/>
                <a:endCxn id="15" idx="3"/>
              </p:cNvCxnSpPr>
              <p:nvPr/>
            </p:nvCxnSpPr>
            <p:spPr>
              <a:xfrm flipV="1">
                <a:off x="3000435" y="3312971"/>
                <a:ext cx="616072" cy="11072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68C5CFFB-22AE-E34C-B068-FD0FE6770BEC}"/>
                  </a:ext>
                </a:extLst>
              </p:cNvPr>
              <p:cNvCxnSpPr>
                <a:cxnSpLocks/>
                <a:stCxn id="13" idx="0"/>
                <a:endCxn id="8" idx="2"/>
              </p:cNvCxnSpPr>
              <p:nvPr/>
            </p:nvCxnSpPr>
            <p:spPr>
              <a:xfrm flipH="1" flipV="1">
                <a:off x="1898006" y="3075564"/>
                <a:ext cx="5100" cy="57479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5D5057E9-3032-6148-82DC-E6D45DE43A2F}"/>
                  </a:ext>
                </a:extLst>
              </p:cNvPr>
              <p:cNvCxnSpPr>
                <a:cxnSpLocks/>
                <a:stCxn id="12" idx="2"/>
                <a:endCxn id="10" idx="1"/>
              </p:cNvCxnSpPr>
              <p:nvPr/>
            </p:nvCxnSpPr>
            <p:spPr>
              <a:xfrm flipH="1">
                <a:off x="3120958" y="4460440"/>
                <a:ext cx="683346" cy="56083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E9E33A11-DD06-3A44-8F82-8E65A16A5CDA}"/>
                  </a:ext>
                </a:extLst>
              </p:cNvPr>
              <p:cNvCxnSpPr>
                <a:cxnSpLocks/>
                <a:stCxn id="9" idx="2"/>
                <a:endCxn id="13" idx="1"/>
              </p:cNvCxnSpPr>
              <p:nvPr/>
            </p:nvCxnSpPr>
            <p:spPr>
              <a:xfrm flipH="1">
                <a:off x="2090904" y="2607131"/>
                <a:ext cx="679045" cy="123102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6A7DE7CD-C63E-A54A-95A2-CAB564F5E919}"/>
                  </a:ext>
                </a:extLst>
              </p:cNvPr>
              <p:cNvCxnSpPr>
                <a:cxnSpLocks/>
                <a:stCxn id="14" idx="2"/>
                <a:endCxn id="10" idx="0"/>
              </p:cNvCxnSpPr>
              <p:nvPr/>
            </p:nvCxnSpPr>
            <p:spPr>
              <a:xfrm>
                <a:off x="2812637" y="3611491"/>
                <a:ext cx="120523" cy="12219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D9878759-14DF-A74C-BABE-CEE5ACA47DB6}"/>
                  </a:ext>
                </a:extLst>
              </p:cNvPr>
              <p:cNvCxnSpPr>
                <a:cxnSpLocks/>
                <a:stCxn id="15" idx="2"/>
                <a:endCxn id="12" idx="0"/>
              </p:cNvCxnSpPr>
              <p:nvPr/>
            </p:nvCxnSpPr>
            <p:spPr>
              <a:xfrm>
                <a:off x="3804304" y="3500768"/>
                <a:ext cx="0" cy="58407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5D95125D-59D5-DB43-9F24-3879C733D4FA}"/>
                  </a:ext>
                </a:extLst>
              </p:cNvPr>
              <p:cNvCxnSpPr>
                <a:cxnSpLocks/>
                <a:stCxn id="16" idx="0"/>
                <a:endCxn id="14" idx="2"/>
              </p:cNvCxnSpPr>
              <p:nvPr/>
            </p:nvCxnSpPr>
            <p:spPr>
              <a:xfrm flipV="1">
                <a:off x="2085803" y="3611491"/>
                <a:ext cx="726834" cy="78758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6E1218DB-BB79-3542-A3A1-E6A5B01965F0}"/>
                  </a:ext>
                </a:extLst>
              </p:cNvPr>
              <p:cNvCxnSpPr>
                <a:cxnSpLocks/>
                <a:stCxn id="13" idx="2"/>
                <a:endCxn id="12" idx="0"/>
              </p:cNvCxnSpPr>
              <p:nvPr/>
            </p:nvCxnSpPr>
            <p:spPr>
              <a:xfrm>
                <a:off x="1903106" y="4025949"/>
                <a:ext cx="1901198" cy="5889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E8A55FA2-07B7-9040-9524-4BA51C882C42}"/>
                  </a:ext>
                </a:extLst>
              </p:cNvPr>
              <p:cNvCxnSpPr>
                <a:cxnSpLocks/>
                <a:stCxn id="16" idx="2"/>
                <a:endCxn id="10" idx="3"/>
              </p:cNvCxnSpPr>
              <p:nvPr/>
            </p:nvCxnSpPr>
            <p:spPr>
              <a:xfrm>
                <a:off x="2085803" y="4774668"/>
                <a:ext cx="659560" cy="24660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9018EF-629C-1749-9278-3B6730C6D461}"/>
                </a:ext>
              </a:extLst>
            </p:cNvPr>
            <p:cNvSpPr txBox="1"/>
            <p:nvPr/>
          </p:nvSpPr>
          <p:spPr>
            <a:xfrm>
              <a:off x="1425772" y="5339677"/>
              <a:ext cx="3063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Users interact with other users</a:t>
              </a:r>
            </a:p>
          </p:txBody>
        </p:sp>
      </p:grpSp>
      <p:pic>
        <p:nvPicPr>
          <p:cNvPr id="31" name="Picture 30" descr="A picture containing flower&#10;&#10;Description automatically generated">
            <a:extLst>
              <a:ext uri="{FF2B5EF4-FFF2-40B4-BE49-F238E27FC236}">
                <a16:creationId xmlns:a16="http://schemas.microsoft.com/office/drawing/2014/main" id="{13A63840-ECF0-CF4C-9282-1BFEE800E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191" y="1250759"/>
            <a:ext cx="4130574" cy="413057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FBFCAF3-0415-2643-9C68-4951B104AA9B}"/>
              </a:ext>
            </a:extLst>
          </p:cNvPr>
          <p:cNvSpPr txBox="1"/>
          <p:nvPr/>
        </p:nvSpPr>
        <p:spPr>
          <a:xfrm>
            <a:off x="4946134" y="5486815"/>
            <a:ext cx="233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Macroscopic Paradigm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E924DCE-B3FE-F341-A208-51E060BEC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810" y="3129748"/>
            <a:ext cx="3848100" cy="7747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C4515FF-D718-914B-B057-A56467653634}"/>
              </a:ext>
            </a:extLst>
          </p:cNvPr>
          <p:cNvSpPr txBox="1"/>
          <p:nvPr/>
        </p:nvSpPr>
        <p:spPr>
          <a:xfrm>
            <a:off x="9210283" y="5467206"/>
            <a:ext cx="2254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Mesoscopic Paradigm</a:t>
            </a:r>
          </a:p>
        </p:txBody>
      </p:sp>
    </p:spTree>
    <p:extLst>
      <p:ext uri="{BB962C8B-B14F-4D97-AF65-F5344CB8AC3E}">
        <p14:creationId xmlns:p14="http://schemas.microsoft.com/office/powerpoint/2010/main" val="361519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D2991-493D-2740-AF59-FDBB1A05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55B3ACEB-0BBC-104B-9A03-D2B8525DE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212" y="641349"/>
            <a:ext cx="5259637" cy="5216525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C0C457DF-28B3-0B4C-98F3-5680A08B5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2522"/>
            <a:ext cx="6621212" cy="571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486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0B4ABE-88B7-2145-B28B-52208A712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Picture 3" descr="A picture containing white&#10;&#10;Description automatically generated">
            <a:extLst>
              <a:ext uri="{FF2B5EF4-FFF2-40B4-BE49-F238E27FC236}">
                <a16:creationId xmlns:a16="http://schemas.microsoft.com/office/drawing/2014/main" id="{21219D8D-3B91-AB49-AFFF-10004046B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82" y="721519"/>
            <a:ext cx="5691278" cy="5706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0DFCB7-E744-714E-ABA2-F639CFECC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060" y="2757487"/>
            <a:ext cx="6338940" cy="155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03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773</Words>
  <Application>Microsoft Macintosh PowerPoint</Application>
  <PresentationFormat>Widescreen</PresentationFormat>
  <Paragraphs>170</Paragraphs>
  <Slides>31</Slides>
  <Notes>14</Notes>
  <HiddenSlides>8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  From Communities to Crowds: Quantifying the subjective An overview</vt:lpstr>
      <vt:lpstr>PowerPoint Presentation</vt:lpstr>
      <vt:lpstr>Can quantifying the interactions that are driven by our subjective perceptions, help us design impactful interventions for our on-line and offline lives?  </vt:lpstr>
      <vt:lpstr>What is the subjective? </vt:lpstr>
      <vt:lpstr>Communities and Crowds on the Web</vt:lpstr>
      <vt:lpstr>PowerPoint Presentation</vt:lpstr>
      <vt:lpstr>Part 1: From communities</vt:lpstr>
      <vt:lpstr>PowerPoint Presentation</vt:lpstr>
      <vt:lpstr>PowerPoint Presentation</vt:lpstr>
      <vt:lpstr>PowerPoint Presentation</vt:lpstr>
      <vt:lpstr>Takeaways</vt:lpstr>
      <vt:lpstr>Part 2: From crowds</vt:lpstr>
      <vt:lpstr>Data Augmentation</vt:lpstr>
      <vt:lpstr>Classifier + GAN</vt:lpstr>
      <vt:lpstr>GAN abstraction Examples</vt:lpstr>
      <vt:lpstr>GAN abstraction Examples</vt:lpstr>
      <vt:lpstr>Transformation Examples:</vt:lpstr>
      <vt:lpstr>Transformation Examples:</vt:lpstr>
      <vt:lpstr>Metrics</vt:lpstr>
      <vt:lpstr>Takeaways: </vt:lpstr>
      <vt:lpstr>What next ? </vt:lpstr>
      <vt:lpstr>Research output: </vt:lpstr>
      <vt:lpstr>Thank you</vt:lpstr>
      <vt:lpstr>PowerPoint Presentation</vt:lpstr>
      <vt:lpstr>PowerPoint Presentation</vt:lpstr>
      <vt:lpstr>Data</vt:lpstr>
      <vt:lpstr>PowerPoint Presentation</vt:lpstr>
      <vt:lpstr>Metrics</vt:lpstr>
      <vt:lpstr>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From Communities to Crowds: Quantifying the subjective An overview</dc:title>
  <dc:creator>Joglekar, Sagar</dc:creator>
  <cp:lastModifiedBy>Joglekar, Sagar</cp:lastModifiedBy>
  <cp:revision>2</cp:revision>
  <dcterms:created xsi:type="dcterms:W3CDTF">2019-12-05T21:31:58Z</dcterms:created>
  <dcterms:modified xsi:type="dcterms:W3CDTF">2019-12-06T10:23:43Z</dcterms:modified>
</cp:coreProperties>
</file>